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71" r:id="rId3"/>
    <p:sldId id="272" r:id="rId4"/>
    <p:sldId id="273" r:id="rId5"/>
    <p:sldId id="274" r:id="rId6"/>
    <p:sldId id="285" r:id="rId7"/>
    <p:sldId id="276" r:id="rId8"/>
    <p:sldId id="277" r:id="rId9"/>
    <p:sldId id="278" r:id="rId10"/>
    <p:sldId id="279" r:id="rId11"/>
    <p:sldId id="280" r:id="rId12"/>
    <p:sldId id="281" r:id="rId13"/>
    <p:sldId id="286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B5110-5F17-46A9-81FE-C93A33816496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2F456-0990-47D5-94F6-710D2AAA4D5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39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안녕하십니까 황성초등학교 여러분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9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월 안전의 날을 맞이하여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곧 다가올 추석명절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안전사고방지를 위한 성묘길 안전한 야외 활동 수칙을 지금부터 알아보고자 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A2F456-0990-47D5-94F6-710D2AAA4D5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694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A9832-B15E-4E09-A5EA-302336E4FD67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6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5200828-D1C6-48F0-938D-0C173EA3A29A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FB1B17A-123D-4EC7-AD0E-10AC17A95DD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randoran.go.kr/" TargetMode="External"/><Relationship Id="rId2" Type="http://schemas.openxmlformats.org/officeDocument/2006/relationships/hyperlink" Target="http://www.safe182.go.k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Ilj22B0nmc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QnO9TWzbU" TargetMode="External"/><Relationship Id="rId2" Type="http://schemas.openxmlformats.org/officeDocument/2006/relationships/hyperlink" Target="https://www.youtube.com/watch?v=zhc1RKO7nq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23528" y="1642155"/>
            <a:ext cx="8449320" cy="113877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2019</a:t>
            </a:r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학년도 </a:t>
            </a:r>
            <a:endParaRPr lang="en-US" altLang="ko-KR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  <a:p>
            <a:pPr algn="ctr"/>
            <a:r>
              <a:rPr lang="ko-KR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즐겁고 안전한 추석 보내기</a:t>
            </a:r>
            <a:endParaRPr lang="ko-KR" alt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79259" y="5301208"/>
            <a:ext cx="3613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고창고등학교</a:t>
            </a:r>
            <a:endParaRPr lang="ko-KR" alt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pic>
        <p:nvPicPr>
          <p:cNvPr id="4108" name="Picture 12" descr="http://cfile226.uf.daum.net/image/144084385049B50214593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733256"/>
            <a:ext cx="1573914" cy="94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378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419872" y="2132856"/>
            <a:ext cx="1656184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-246037" y="2960948"/>
            <a:ext cx="9743900" cy="936104"/>
            <a:chOff x="-257447" y="3140968"/>
            <a:chExt cx="9743900" cy="936104"/>
          </a:xfrm>
        </p:grpSpPr>
        <p:sp>
          <p:nvSpPr>
            <p:cNvPr id="7" name="직사각형 6"/>
            <p:cNvSpPr/>
            <p:nvPr/>
          </p:nvSpPr>
          <p:spPr>
            <a:xfrm>
              <a:off x="-234627" y="3140968"/>
              <a:ext cx="9721080" cy="81417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강B" panose="02030600000101010101" pitchFamily="18" charset="-127"/>
                  <a:ea typeface="HY강B" panose="02030600000101010101" pitchFamily="18" charset="-127"/>
                </a:rPr>
                <a:t>가정폭력</a:t>
              </a:r>
              <a:r>
                <a:rPr lang="en-US" altLang="ko-KR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강B" panose="02030600000101010101" pitchFamily="18" charset="-127"/>
                  <a:ea typeface="HY강B" panose="02030600000101010101" pitchFamily="18" charset="-127"/>
                </a:rPr>
                <a:t>(</a:t>
              </a:r>
              <a:r>
                <a:rPr lang="ko-KR" alt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강B" panose="02030600000101010101" pitchFamily="18" charset="-127"/>
                  <a:ea typeface="HY강B" panose="02030600000101010101" pitchFamily="18" charset="-127"/>
                </a:rPr>
                <a:t>아동학대</a:t>
              </a:r>
              <a:r>
                <a:rPr lang="en-US" altLang="ko-KR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강B" panose="02030600000101010101" pitchFamily="18" charset="-127"/>
                  <a:ea typeface="HY강B" panose="02030600000101010101" pitchFamily="18" charset="-127"/>
                </a:rPr>
                <a:t>)</a:t>
              </a:r>
              <a:r>
                <a:rPr lang="ko-KR" alt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HY강B" panose="02030600000101010101" pitchFamily="18" charset="-127"/>
                  <a:ea typeface="HY강B" panose="02030600000101010101" pitchFamily="18" charset="-127"/>
                </a:rPr>
                <a:t>를 당했거나 목격했다면</a:t>
              </a:r>
              <a:endParaRPr lang="ko-KR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-257447" y="3955141"/>
              <a:ext cx="9721080" cy="1219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endParaRPr>
            </a:p>
          </p:txBody>
        </p:sp>
      </p:grpSp>
      <p:sp>
        <p:nvSpPr>
          <p:cNvPr id="9" name="구름 8"/>
          <p:cNvSpPr/>
          <p:nvPr/>
        </p:nvSpPr>
        <p:spPr>
          <a:xfrm>
            <a:off x="3491880" y="3933056"/>
            <a:ext cx="2513781" cy="1844824"/>
          </a:xfrm>
          <a:prstGeom prst="cloud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bg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신고는 </a:t>
            </a:r>
            <a:r>
              <a:rPr lang="en-US" altLang="ko-KR" sz="4800" dirty="0" smtClean="0">
                <a:solidFill>
                  <a:srgbClr val="FF0000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112</a:t>
            </a:r>
            <a:endParaRPr lang="ko-KR" altLang="en-US" sz="4800" dirty="0">
              <a:solidFill>
                <a:srgbClr val="FF0000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024" y="5661248"/>
            <a:ext cx="4493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신고 후 </a:t>
            </a:r>
            <a:r>
              <a:rPr lang="en-US" altLang="ko-KR" sz="24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15</a:t>
            </a:r>
            <a:r>
              <a:rPr lang="ko-KR" altLang="en-US" sz="2400" dirty="0" err="1" smtClean="0">
                <a:latin typeface="HY강B" panose="02030600000101010101" pitchFamily="18" charset="-127"/>
                <a:ea typeface="HY강B" panose="02030600000101010101" pitchFamily="18" charset="-127"/>
              </a:rPr>
              <a:t>분이내</a:t>
            </a:r>
            <a:r>
              <a:rPr lang="ko-KR" altLang="en-US" sz="24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 경찰 출동</a:t>
            </a:r>
            <a:endParaRPr lang="en-US" altLang="ko-KR" sz="2400" dirty="0" smtClean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sz="24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신고자 비밀 보장</a:t>
            </a:r>
            <a:endParaRPr lang="en-US" altLang="ko-KR" sz="2400" dirty="0" smtClean="0"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r>
              <a:rPr lang="ko-KR" altLang="en-US" sz="2400" dirty="0" smtClean="0">
                <a:latin typeface="HY강B" panose="02030600000101010101" pitchFamily="18" charset="-127"/>
                <a:ea typeface="HY강B" panose="02030600000101010101" pitchFamily="18" charset="-127"/>
              </a:rPr>
              <a:t>어려우면 선생님께 도움 청하기</a:t>
            </a:r>
            <a:endParaRPr lang="ko-KR" altLang="en-US" sz="2400" dirty="0"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pic>
        <p:nvPicPr>
          <p:cNvPr id="11" name="Picture 2" descr="http://cfile21.uf.tistory.com/image/2625BD35519465D71949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3432310" cy="234888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11560" y="908720"/>
            <a:ext cx="3816424" cy="79208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가정폭력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(</a:t>
            </a:r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아동학대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) </a:t>
            </a:r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신고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95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908720"/>
            <a:ext cx="3816424" cy="79208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학교폭력 예방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288032" y="2636912"/>
            <a:ext cx="8604448" cy="4104456"/>
          </a:xfr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친구들과 사이 좋게 지내도록 노력합니다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사소한 것도 학교폭력이 될 수 있습니다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방학 기간에 집을 나갈 때는 부모님께 꼭 자신의 위치를 알리세요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사이버 폭력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문자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카카오톡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등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도 학교폭력입니다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￭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228600">
                    <a:schemeClr val="accent3">
                      <a:lumMod val="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밤에 돌아다니지 않고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일찍 집에 들어갑니다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학교폭력을 당했을 때는 주위의 도움을 받도록 하세요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</a:p>
          <a:p>
            <a:pPr>
              <a:buNone/>
            </a:pP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(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다음 페이지 참고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친구 집을 방문할 때는 친구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228600">
                    <a:schemeClr val="accent3">
                      <a:lumMod val="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부모님의 허락 </a:t>
            </a:r>
            <a:r>
              <a:rPr lang="ko-KR" altLang="en-US" dirty="0" smtClean="0">
                <a:solidFill>
                  <a:schemeClr val="bg2">
                    <a:lumMod val="2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을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꼭 받고 방문하세요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우리 집에 친구를 불러올 때는 꼭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228600">
                    <a:schemeClr val="accent3">
                      <a:lumMod val="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부모님의 허락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을 받고 친구를 초대하세요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48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459945"/>
              </p:ext>
            </p:extLst>
          </p:nvPr>
        </p:nvGraphicFramePr>
        <p:xfrm>
          <a:off x="216024" y="4005064"/>
          <a:ext cx="8676456" cy="2357311"/>
        </p:xfrm>
        <a:graphic>
          <a:graphicData uri="http://schemas.openxmlformats.org/drawingml/2006/table">
            <a:tbl>
              <a:tblPr/>
              <a:tblGrid>
                <a:gridCol w="8676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pPr marL="342900" marR="0" lvl="0" indent="-34290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전북지방경찰청 학교폭력 신고센터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(117</a:t>
                      </a:r>
                      <a:r>
                        <a:rPr lang="en-US" altLang="ko-KR" sz="20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</a:p>
                    <a:p>
                      <a:pPr marL="342900" marR="0" lvl="0" indent="-34290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우리학교 학교폭력전담경찰관</a:t>
                      </a:r>
                      <a:r>
                        <a:rPr lang="en-US" altLang="ko-KR" sz="20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20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○○○</a:t>
                      </a:r>
                      <a:r>
                        <a:rPr lang="en-US" altLang="ko-KR" sz="2000" kern="0" spc="0" dirty="0" smtClean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, 010-xxxx-xxxx)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학교폭력 문자신고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휴대전화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_#0117)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인터넷 사이트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Dream(</a:t>
                      </a:r>
                      <a:r>
                        <a:rPr lang="en-US" altLang="ko-KR" sz="2000" u="sng" kern="0" spc="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HY견고딕" panose="02030600000101010101" pitchFamily="18" charset="-127"/>
                          <a:ea typeface="HY견고딕" panose="02030600000101010101" pitchFamily="18" charset="-127"/>
                          <a:hlinkClick r:id="rId2"/>
                        </a:rPr>
                        <a:t>www.safe182.go.kr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도란도란 홈페이지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lang="en-US" altLang="ko-KR" sz="2000" u="sng" kern="0" spc="0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HY견고딕" panose="02030600000101010101" pitchFamily="18" charset="-127"/>
                          <a:ea typeface="HY견고딕" panose="02030600000101010101" pitchFamily="18" charset="-127"/>
                          <a:hlinkClick r:id="rId3"/>
                        </a:rPr>
                        <a:t>www.dorandoran.go.kr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342900" marR="0" lvl="0" indent="-342900" algn="l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-"/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학교폭력 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SOS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지원단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(1588-9128),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여성긴급전화</a:t>
                      </a:r>
                      <a:r>
                        <a:rPr lang="en-US" altLang="ko-KR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(1366) </a:t>
                      </a: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등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908720"/>
            <a:ext cx="3816424" cy="79208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학교폭력 신고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2866593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n w="18415" cmpd="sng">
                  <a:solidFill>
                    <a:srgbClr val="0070C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학교폭력 신고 및 상담 센터</a:t>
            </a:r>
            <a:endParaRPr lang="ko-KR" altLang="en-US" sz="2400" dirty="0">
              <a:ln w="18415" cmpd="sng">
                <a:solidFill>
                  <a:srgbClr val="0070C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329399"/>
            <a:ext cx="5569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chemeClr val="bg2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가장 먼저 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부모님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이나 </a:t>
            </a:r>
            <a:r>
              <a:rPr lang="ko-KR" altLang="en-US" sz="20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담임선생님</a:t>
            </a:r>
            <a:r>
              <a:rPr lang="ko-KR" altLang="en-US" sz="2000" dirty="0" smtClean="0">
                <a:solidFill>
                  <a:schemeClr val="bg2">
                    <a:lumMod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께 알리세요</a:t>
            </a:r>
            <a:endParaRPr lang="ko-KR" altLang="en-US" sz="2000" dirty="0">
              <a:solidFill>
                <a:schemeClr val="bg2">
                  <a:lumMod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30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7504" y="188640"/>
            <a:ext cx="8856984" cy="648072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472358" y="1124744"/>
            <a:ext cx="4127276" cy="100811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즐거운 추석 보내세요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pic>
        <p:nvPicPr>
          <p:cNvPr id="7175" name="Picture 7" descr="http://cfile8.uf.tistory.com/image/127C013D4E699FEC1E79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379" y="1844824"/>
            <a:ext cx="5610225" cy="491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344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움짤이모티콘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956" y="3356992"/>
            <a:ext cx="199686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1" y="908720"/>
            <a:ext cx="2736303" cy="2880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추석 생활 수칙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323528" y="2564904"/>
            <a:ext cx="8664396" cy="3960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규칙적인 생활하기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외출 시 </a:t>
            </a:r>
            <a:r>
              <a:rPr lang="ko-KR" altLang="en-US" dirty="0" smtClean="0">
                <a:effectLst>
                  <a:glow rad="228600">
                    <a:srgbClr val="FF0000">
                      <a:alpha val="29000"/>
                    </a:srgb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부모님께 허락 받기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어디에 가는지 부모님께 전하기</a:t>
            </a:r>
            <a:endParaRPr lang="en-US" altLang="ko-KR" sz="20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어른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친척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에게 바르게 인사하기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친구들과 반갑게 인사하기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전화 예절 지키기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고운말 사용</a:t>
            </a:r>
            <a:endParaRPr lang="en-US" altLang="ko-KR" sz="2000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다른 사람에게 친절하고 배려하는 행동하기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용돈 절약하기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저축하기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￭ 건전한 놀이하기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 -</a:t>
            </a:r>
            <a:r>
              <a:rPr lang="en-US" altLang="ko-KR" dirty="0" smtClean="0">
                <a:effectLst>
                  <a:glow rad="228600">
                    <a:srgbClr val="C00000">
                      <a:alpha val="31000"/>
                    </a:srgb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pc</a:t>
            </a:r>
            <a:r>
              <a:rPr lang="ko-KR" altLang="en-US" dirty="0" smtClean="0">
                <a:effectLst>
                  <a:glow rad="228600">
                    <a:srgbClr val="C00000">
                      <a:alpha val="31000"/>
                    </a:srgb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방 금지</a:t>
            </a:r>
            <a:r>
              <a:rPr lang="en-US" altLang="ko-KR" dirty="0" smtClean="0">
                <a:effectLst>
                  <a:glow rad="228600">
                    <a:srgbClr val="C00000">
                      <a:alpha val="31000"/>
                    </a:srgb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effectLst>
                  <a:glow rad="228600">
                    <a:srgbClr val="C00000">
                      <a:alpha val="31000"/>
                    </a:srgb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폭력영상 및 음란물 금지</a:t>
            </a:r>
            <a:endParaRPr lang="ko-KR" altLang="en-US" dirty="0">
              <a:solidFill>
                <a:srgbClr val="FF000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625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1" y="908719"/>
            <a:ext cx="5040559" cy="9273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성묘길 안전한 야외활동 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836113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벌 쏘임</a:t>
            </a:r>
            <a:endParaRPr lang="ko-KR" altLang="en-US" sz="32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08920"/>
            <a:ext cx="7419975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9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1772816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뱀 물림</a:t>
            </a:r>
            <a:endParaRPr lang="ko-KR" altLang="en-US" sz="32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1" y="908719"/>
            <a:ext cx="5040559" cy="9273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성묘길 안전한 야외활동 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24" y="2354780"/>
            <a:ext cx="741045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9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51" y="2996952"/>
            <a:ext cx="7410450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11561" y="908719"/>
            <a:ext cx="5040559" cy="9273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성묘길 안전한 야외활동 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9" name="줄무늬가 있는 오른쪽 화살표 8">
            <a:hlinkClick r:id="rId3"/>
          </p:cNvPr>
          <p:cNvSpPr/>
          <p:nvPr/>
        </p:nvSpPr>
        <p:spPr>
          <a:xfrm>
            <a:off x="3839300" y="4941168"/>
            <a:ext cx="1368152" cy="416424"/>
          </a:xfrm>
          <a:prstGeom prst="stripedRightArrow">
            <a:avLst>
              <a:gd name="adj1" fmla="val 78345"/>
              <a:gd name="adj2" fmla="val 4244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bg1"/>
                </a:solidFill>
              </a:rPr>
              <a:t>관련 영상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1836113"/>
            <a:ext cx="15520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멧돼지 </a:t>
            </a:r>
            <a:endParaRPr lang="ko-KR" altLang="en-US" sz="32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69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1" y="908720"/>
            <a:ext cx="2880319" cy="28803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전염병 안전 수칙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03648" y="3161554"/>
            <a:ext cx="65614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콜레라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최근 경남 거제 및 부산 지역에서 콜레라 발생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예방방법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 30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초 이상 손 씻기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물 끓여먹기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음식 익혀먹기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줄무늬가 있는 오른쪽 화살표 2">
            <a:hlinkClick r:id="rId2"/>
          </p:cNvPr>
          <p:cNvSpPr/>
          <p:nvPr/>
        </p:nvSpPr>
        <p:spPr>
          <a:xfrm>
            <a:off x="3923928" y="4186913"/>
            <a:ext cx="1368152" cy="416424"/>
          </a:xfrm>
          <a:prstGeom prst="stripedRightArrow">
            <a:avLst>
              <a:gd name="adj1" fmla="val 78345"/>
              <a:gd name="adj2" fmla="val 4244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bg1"/>
                </a:solidFill>
              </a:rPr>
              <a:t>관련 영상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403648" y="4891369"/>
            <a:ext cx="55707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식중독</a:t>
            </a:r>
            <a:endParaRPr lang="en-US" altLang="ko-KR" dirty="0" smtClean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marL="285750" indent="-285750">
              <a:buFontTx/>
              <a:buChar char="-"/>
            </a:pP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식중독 예방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수칙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손 씻기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익혀먹기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끓여먹기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줄무늬가 있는 오른쪽 화살표 7">
            <a:hlinkClick r:id="rId3"/>
          </p:cNvPr>
          <p:cNvSpPr/>
          <p:nvPr/>
        </p:nvSpPr>
        <p:spPr>
          <a:xfrm>
            <a:off x="3965256" y="5611449"/>
            <a:ext cx="1368152" cy="416424"/>
          </a:xfrm>
          <a:prstGeom prst="stripedRightArrow">
            <a:avLst>
              <a:gd name="adj1" fmla="val 78345"/>
              <a:gd name="adj2" fmla="val 42441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 smtClean="0">
                <a:solidFill>
                  <a:schemeClr val="bg1"/>
                </a:solidFill>
              </a:rPr>
              <a:t>관련 영상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5577" y="2780928"/>
            <a:ext cx="7632847" cy="367240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8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knnews.co.kr/edb/nimages/2014/02/20140211.01010114000005.01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4197458"/>
            <a:ext cx="428625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2674995"/>
            <a:ext cx="8712968" cy="288574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신호등을 잘 보고 건너고 좌우를 살핀다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자동차 탑승 시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안전벨트를 반드시 착용한다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주차장에서 자동차의 전진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후진을 살피며 통행한다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버스를 타고 내릴 때 안전수칙을 지킨다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주</a:t>
            </a:r>
            <a:r>
              <a:rPr lang="en-US" altLang="ko-KR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정차 된 차량 사이로 횡단 시 </a:t>
            </a:r>
            <a:endParaRPr lang="en-US" altLang="ko-KR" dirty="0" smtClean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주위를 살핀다</a:t>
            </a:r>
            <a:r>
              <a:rPr lang="en-US" altLang="ko-KR" dirty="0" smtClean="0">
                <a:solidFill>
                  <a:schemeClr val="tx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solidFill>
                <a:schemeClr val="tx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908720"/>
            <a:ext cx="3613221" cy="70788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교통사고 예방  수칙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42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288032" y="2852936"/>
            <a:ext cx="8604448" cy="38884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다른 사람이 자신의 몸을 함부로 만지면 </a:t>
            </a:r>
            <a:r>
              <a:rPr lang="ko-KR" altLang="en-US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싫다고 크게 이야기 </a:t>
            </a:r>
            <a:r>
              <a:rPr lang="ko-KR" altLang="en-US" sz="3600" dirty="0" smtClean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싫어요</a:t>
            </a:r>
            <a:r>
              <a:rPr lang="en-US" altLang="ko-KR" sz="3600" dirty="0" smtClean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~!!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하고 주위사람에게 도움을 요청한다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모르는 사람에게 예의를 지키는 것 보다는 자신의 안전이 </a:t>
            </a:r>
            <a:endParaRPr lang="en-US" altLang="ko-KR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우선 이라는 생각을 가진다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자신의 이름과 전화번호 등을 보이는 곳에 </a:t>
            </a:r>
            <a:endParaRPr lang="en-US" altLang="ko-KR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적지 않는다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.(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가방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옷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신발 등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모르는 사람이 도움을 요청할 때는 주위에 </a:t>
            </a:r>
            <a:endParaRPr lang="en-US" altLang="ko-KR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있는 어른에게 말씀 드려 도움을 줄 수 </a:t>
            </a:r>
            <a:endParaRPr lang="en-US" altLang="ko-KR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있도록 한다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en-US" altLang="ko-KR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None/>
            </a:pPr>
            <a:endParaRPr lang="ko-KR" altLang="en-US" dirty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908720"/>
            <a:ext cx="3816424" cy="79208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유괴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/</a:t>
            </a:r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성폭력 예방 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1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pic>
        <p:nvPicPr>
          <p:cNvPr id="4098" name="Picture 2" descr="http://danmee.chosun.com/site/data/img_dir/2012/07/23/2012072301697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4507953"/>
            <a:ext cx="2543175" cy="237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1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288032" y="2852936"/>
            <a:ext cx="8604448" cy="38884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집에 혼자 있을 때는 창문과 현관문을 잘 잠근다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집에 혼자 있을 때는 누구도 집에 들이지 않는다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남의 차에 함부로 타지 않는다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위험에 처하면 사람이 많은 곳으로 도망간다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엘리베이터를 탔는데 이상한 느낌이 들면 바로 내린다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ko-KR" altLang="en-US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엘리베이터 안에서 나에게 이상한 행동을 하면 비상벨을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누르거나 소리를 지르고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저항한다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>
              <a:buNone/>
            </a:pPr>
            <a:r>
              <a:rPr lang="en-US" altLang="ko-KR" dirty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(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주변인 및 </a:t>
            </a:r>
            <a:r>
              <a:rPr lang="en-US" altLang="ko-KR" dirty="0" err="1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cctv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에 알릴 수 있음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pPr>
              <a:buNone/>
            </a:pP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￭ 인적이 드문 곳</a:t>
            </a:r>
            <a:r>
              <a:rPr lang="en-US" altLang="ko-KR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 smtClean="0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어두운 골목길로 다니지 않는다</a:t>
            </a:r>
            <a:endParaRPr lang="en-US" altLang="ko-KR" dirty="0" smtClean="0">
              <a:solidFill>
                <a:schemeClr val="tx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908720"/>
            <a:ext cx="3816424" cy="79208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유괴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/</a:t>
            </a:r>
            <a:r>
              <a:rPr lang="ko-KR" alt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성폭력 예방 </a:t>
            </a:r>
            <a:r>
              <a:rPr lang="en-US" altLang="ko-K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0070C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2</a:t>
            </a:r>
            <a:endParaRPr lang="ko-KR" alt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0070C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ea"/>
            </a:endParaRPr>
          </a:p>
        </p:txBody>
      </p:sp>
      <p:pic>
        <p:nvPicPr>
          <p:cNvPr id="6" name="Picture 2" descr="http://danmee.chosun.com/site/data/img_dir/2012/07/23/2012072301697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48980"/>
            <a:ext cx="1403648" cy="130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0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파형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파형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파형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532</TotalTime>
  <Words>532</Words>
  <Application>Microsoft Office PowerPoint</Application>
  <PresentationFormat>화면 슬라이드 쇼(4:3)</PresentationFormat>
  <Paragraphs>83</Paragraphs>
  <Slides>13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HY강B</vt:lpstr>
      <vt:lpstr>HY견고딕</vt:lpstr>
      <vt:lpstr>HY그래픽M</vt:lpstr>
      <vt:lpstr>맑은 고딕</vt:lpstr>
      <vt:lpstr>Candara</vt:lpstr>
      <vt:lpstr>Symbol</vt:lpstr>
      <vt:lpstr>Wingdings</vt:lpstr>
      <vt:lpstr>파형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즐거운 추석명절은  안전에서부터!</dc:title>
  <dc:creator>sujin</dc:creator>
  <cp:lastModifiedBy>User</cp:lastModifiedBy>
  <cp:revision>48</cp:revision>
  <dcterms:created xsi:type="dcterms:W3CDTF">2015-09-06T14:37:05Z</dcterms:created>
  <dcterms:modified xsi:type="dcterms:W3CDTF">2019-09-10T23:28:46Z</dcterms:modified>
</cp:coreProperties>
</file>