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A084"/>
    <a:srgbClr val="4454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4" autoAdjust="0"/>
    <p:restoredTop sz="94660"/>
  </p:normalViewPr>
  <p:slideViewPr>
    <p:cSldViewPr snapToGrid="0">
      <p:cViewPr varScale="1">
        <p:scale>
          <a:sx n="18" d="100"/>
          <a:sy n="18" d="100"/>
        </p:scale>
        <p:origin x="215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0BE45-6AEC-417A-B431-B49C0C7A8BA4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01F18-D189-4072-A1CD-8CFB47085A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7823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DDD-5947-401E-8740-CB95583EC7F9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8855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DDD-5947-401E-8740-CB95583EC7F9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8855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DDD-5947-401E-8740-CB95583EC7F9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8855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DDD-5947-401E-8740-CB95583EC7F9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6505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DDD-5947-401E-8740-CB95583EC7F9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0664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C366-DBB4-4CAE-A38E-DE3655AC77F8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49212-FEBF-492F-90B7-8CA5DE281B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7619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C366-DBB4-4CAE-A38E-DE3655AC77F8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49212-FEBF-492F-90B7-8CA5DE281B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3545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C366-DBB4-4CAE-A38E-DE3655AC77F8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49212-FEBF-492F-90B7-8CA5DE281B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0791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C366-DBB4-4CAE-A38E-DE3655AC77F8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49212-FEBF-492F-90B7-8CA5DE281B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2956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C366-DBB4-4CAE-A38E-DE3655AC77F8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49212-FEBF-492F-90B7-8CA5DE281B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4548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C366-DBB4-4CAE-A38E-DE3655AC77F8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49212-FEBF-492F-90B7-8CA5DE281B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0112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C366-DBB4-4CAE-A38E-DE3655AC77F8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49212-FEBF-492F-90B7-8CA5DE281B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095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C366-DBB4-4CAE-A38E-DE3655AC77F8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49212-FEBF-492F-90B7-8CA5DE281B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490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C366-DBB4-4CAE-A38E-DE3655AC77F8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49212-FEBF-492F-90B7-8CA5DE281B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5135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C366-DBB4-4CAE-A38E-DE3655AC77F8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49212-FEBF-492F-90B7-8CA5DE281B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4728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C366-DBB4-4CAE-A38E-DE3655AC77F8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49212-FEBF-492F-90B7-8CA5DE281B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3210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1C366-DBB4-4CAE-A38E-DE3655AC77F8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49212-FEBF-492F-90B7-8CA5DE281B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433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1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1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>
            <a:extLst>
              <a:ext uri="{FF2B5EF4-FFF2-40B4-BE49-F238E27FC236}">
                <a16:creationId xmlns:a16="http://schemas.microsoft.com/office/drawing/2014/main" id="{45FC897C-9761-4E14-9F4F-8DB80B488FEF}"/>
              </a:ext>
            </a:extLst>
          </p:cNvPr>
          <p:cNvGrpSpPr/>
          <p:nvPr/>
        </p:nvGrpSpPr>
        <p:grpSpPr>
          <a:xfrm>
            <a:off x="0" y="0"/>
            <a:ext cx="32399288" cy="5489649"/>
            <a:chOff x="0" y="0"/>
            <a:chExt cx="32399288" cy="5997032"/>
          </a:xfrm>
        </p:grpSpPr>
        <p:sp>
          <p:nvSpPr>
            <p:cNvPr id="2" name="직사각형 1">
              <a:extLst>
                <a:ext uri="{FF2B5EF4-FFF2-40B4-BE49-F238E27FC236}">
                  <a16:creationId xmlns:a16="http://schemas.microsoft.com/office/drawing/2014/main" id="{358ABD07-ABF1-4A1F-A2B3-8FA98B581FA7}"/>
                </a:ext>
              </a:extLst>
            </p:cNvPr>
            <p:cNvSpPr/>
            <p:nvPr/>
          </p:nvSpPr>
          <p:spPr>
            <a:xfrm>
              <a:off x="0" y="794"/>
              <a:ext cx="32399288" cy="599623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EE288F18-A049-4E1C-A4A0-24A55C21F179}"/>
                </a:ext>
              </a:extLst>
            </p:cNvPr>
            <p:cNvSpPr/>
            <p:nvPr/>
          </p:nvSpPr>
          <p:spPr>
            <a:xfrm>
              <a:off x="28040648" y="0"/>
              <a:ext cx="4358640" cy="5996238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2451464" y="1766408"/>
            <a:ext cx="8234947" cy="1200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7199" b="1" dirty="0">
                <a:solidFill>
                  <a:schemeClr val="bg1"/>
                </a:solidFill>
              </a:rPr>
              <a:t> 제목을 입력하세요</a:t>
            </a:r>
            <a:r>
              <a:rPr lang="en-US" altLang="ko-KR" sz="7199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10619" y="8603154"/>
            <a:ext cx="95036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/>
              <a:t>내용 및 사진 첨부</a:t>
            </a:r>
            <a:r>
              <a:rPr lang="en-US" altLang="ko-KR" sz="3600" dirty="0"/>
              <a:t>, </a:t>
            </a:r>
            <a:r>
              <a:rPr lang="ko-KR" altLang="en-US" sz="3600" dirty="0"/>
              <a:t>미적분과의 관련성</a:t>
            </a:r>
            <a:endParaRPr lang="en-US" altLang="ko-KR" sz="3600" dirty="0"/>
          </a:p>
          <a:p>
            <a:r>
              <a:rPr lang="ko-KR" altLang="en-US" sz="3600" dirty="0">
                <a:solidFill>
                  <a:srgbClr val="FF0000"/>
                </a:solidFill>
              </a:rPr>
              <a:t>관련 수학 내용 첨부</a:t>
            </a:r>
            <a:endParaRPr lang="en-US" altLang="ko-KR" sz="3600" dirty="0">
              <a:solidFill>
                <a:srgbClr val="FF0000"/>
              </a:solidFill>
            </a:endParaRPr>
          </a:p>
          <a:p>
            <a:r>
              <a:rPr lang="en-US" altLang="ko-KR" sz="3600" dirty="0">
                <a:solidFill>
                  <a:srgbClr val="FF0000"/>
                </a:solidFill>
              </a:rPr>
              <a:t>(</a:t>
            </a:r>
            <a:r>
              <a:rPr lang="ko-KR" altLang="en-US" sz="3600" dirty="0">
                <a:solidFill>
                  <a:srgbClr val="FF0000"/>
                </a:solidFill>
              </a:rPr>
              <a:t>수식 입력은 사진으로 첨부 가능</a:t>
            </a:r>
            <a:r>
              <a:rPr lang="en-US" altLang="ko-KR" sz="3600" dirty="0">
                <a:solidFill>
                  <a:srgbClr val="FF0000"/>
                </a:solidFill>
              </a:rPr>
              <a:t>)</a:t>
            </a:r>
          </a:p>
          <a:p>
            <a:endParaRPr lang="ko-KR" altLang="en-US" sz="3600" dirty="0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AAB0847B-6BF7-46CF-BFF0-DF8AA0125003}"/>
              </a:ext>
            </a:extLst>
          </p:cNvPr>
          <p:cNvCxnSpPr>
            <a:cxnSpLocks/>
          </p:cNvCxnSpPr>
          <p:nvPr/>
        </p:nvCxnSpPr>
        <p:spPr>
          <a:xfrm>
            <a:off x="16055649" y="7033152"/>
            <a:ext cx="513289" cy="35302424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33FBFA63-FDE4-4054-B9D4-C2BDBE3726FE}"/>
              </a:ext>
            </a:extLst>
          </p:cNvPr>
          <p:cNvSpPr/>
          <p:nvPr/>
        </p:nvSpPr>
        <p:spPr>
          <a:xfrm>
            <a:off x="-10408749" y="-18249627"/>
            <a:ext cx="5626739" cy="36000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8D82FB18-7C8C-4CCC-8D20-689B8C296729}"/>
              </a:ext>
            </a:extLst>
          </p:cNvPr>
          <p:cNvGrpSpPr/>
          <p:nvPr/>
        </p:nvGrpSpPr>
        <p:grpSpPr>
          <a:xfrm>
            <a:off x="1583210" y="7016845"/>
            <a:ext cx="13032491" cy="942950"/>
            <a:chOff x="1583210" y="7016845"/>
            <a:chExt cx="13032491" cy="942950"/>
          </a:xfrm>
        </p:grpSpPr>
        <p:sp>
          <p:nvSpPr>
            <p:cNvPr id="4" name="직사각형 3">
              <a:extLst>
                <a:ext uri="{FF2B5EF4-FFF2-40B4-BE49-F238E27FC236}">
                  <a16:creationId xmlns:a16="http://schemas.microsoft.com/office/drawing/2014/main" id="{4918C9BC-8F9C-4093-A780-DF277E346F7F}"/>
                </a:ext>
              </a:extLst>
            </p:cNvPr>
            <p:cNvSpPr/>
            <p:nvPr/>
          </p:nvSpPr>
          <p:spPr>
            <a:xfrm>
              <a:off x="1583210" y="7016846"/>
              <a:ext cx="13032491" cy="94294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4800" b="1" dirty="0">
                  <a:latin typeface="+mj-lt"/>
                </a:rPr>
                <a:t>주제</a:t>
              </a:r>
              <a:r>
                <a:rPr lang="en-US" altLang="ko-KR" sz="4800" b="1" dirty="0">
                  <a:latin typeface="+mj-lt"/>
                </a:rPr>
                <a:t>1-</a:t>
              </a:r>
              <a:r>
                <a:rPr lang="ko-KR" altLang="en-US" sz="4800" b="1" dirty="0">
                  <a:latin typeface="+mj-lt"/>
                </a:rPr>
                <a:t>제목을 쓰세요</a:t>
              </a:r>
            </a:p>
          </p:txBody>
        </p:sp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6855F043-4BF4-4915-8C78-A77B821C47FC}"/>
                </a:ext>
              </a:extLst>
            </p:cNvPr>
            <p:cNvSpPr/>
            <p:nvPr/>
          </p:nvSpPr>
          <p:spPr>
            <a:xfrm>
              <a:off x="13594080" y="7016845"/>
              <a:ext cx="1021621" cy="94294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9" name="그룹 48">
            <a:extLst>
              <a:ext uri="{FF2B5EF4-FFF2-40B4-BE49-F238E27FC236}">
                <a16:creationId xmlns:a16="http://schemas.microsoft.com/office/drawing/2014/main" id="{F17944A6-E4F4-45C1-A37D-5DCB0CA7E03F}"/>
              </a:ext>
            </a:extLst>
          </p:cNvPr>
          <p:cNvGrpSpPr/>
          <p:nvPr/>
        </p:nvGrpSpPr>
        <p:grpSpPr>
          <a:xfrm>
            <a:off x="17669980" y="32220424"/>
            <a:ext cx="13032491" cy="942950"/>
            <a:chOff x="1583210" y="7016845"/>
            <a:chExt cx="13032491" cy="942950"/>
          </a:xfrm>
        </p:grpSpPr>
        <p:sp>
          <p:nvSpPr>
            <p:cNvPr id="50" name="직사각형 49">
              <a:extLst>
                <a:ext uri="{FF2B5EF4-FFF2-40B4-BE49-F238E27FC236}">
                  <a16:creationId xmlns:a16="http://schemas.microsoft.com/office/drawing/2014/main" id="{9833FB5F-70C3-4F1F-AB51-802CEE1408D9}"/>
                </a:ext>
              </a:extLst>
            </p:cNvPr>
            <p:cNvSpPr/>
            <p:nvPr/>
          </p:nvSpPr>
          <p:spPr>
            <a:xfrm>
              <a:off x="1583210" y="7016846"/>
              <a:ext cx="13032491" cy="94294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4800" b="1" dirty="0">
                  <a:latin typeface="+mj-lt"/>
                </a:rPr>
                <a:t>결론</a:t>
              </a:r>
              <a:r>
                <a:rPr lang="en-US" altLang="ko-KR" sz="4800" b="1" dirty="0">
                  <a:latin typeface="+mj-lt"/>
                </a:rPr>
                <a:t>, </a:t>
              </a:r>
              <a:r>
                <a:rPr lang="ko-KR" altLang="en-US" sz="4800" b="1" dirty="0" err="1">
                  <a:latin typeface="+mj-lt"/>
                </a:rPr>
                <a:t>느낀점</a:t>
              </a:r>
              <a:endParaRPr lang="ko-KR" altLang="en-US" sz="4800" b="1" dirty="0">
                <a:latin typeface="+mj-lt"/>
              </a:endParaRPr>
            </a:p>
          </p:txBody>
        </p:sp>
        <p:sp>
          <p:nvSpPr>
            <p:cNvPr id="51" name="직사각형 50">
              <a:extLst>
                <a:ext uri="{FF2B5EF4-FFF2-40B4-BE49-F238E27FC236}">
                  <a16:creationId xmlns:a16="http://schemas.microsoft.com/office/drawing/2014/main" id="{E4C5423F-9D8E-4931-8E92-7710B32CCD25}"/>
                </a:ext>
              </a:extLst>
            </p:cNvPr>
            <p:cNvSpPr/>
            <p:nvPr/>
          </p:nvSpPr>
          <p:spPr>
            <a:xfrm>
              <a:off x="13594080" y="7016845"/>
              <a:ext cx="1021621" cy="94294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29292E2E-C115-4C3E-AA42-29D82292D1A1}"/>
              </a:ext>
            </a:extLst>
          </p:cNvPr>
          <p:cNvGrpSpPr/>
          <p:nvPr/>
        </p:nvGrpSpPr>
        <p:grpSpPr>
          <a:xfrm>
            <a:off x="1621184" y="17209608"/>
            <a:ext cx="13047071" cy="943733"/>
            <a:chOff x="1499877" y="28209093"/>
            <a:chExt cx="13130404" cy="943733"/>
          </a:xfrm>
        </p:grpSpPr>
        <p:sp>
          <p:nvSpPr>
            <p:cNvPr id="39" name="직사각형 38">
              <a:extLst>
                <a:ext uri="{FF2B5EF4-FFF2-40B4-BE49-F238E27FC236}">
                  <a16:creationId xmlns:a16="http://schemas.microsoft.com/office/drawing/2014/main" id="{3684C9C2-174E-44D9-A848-B9016F4E97D3}"/>
                </a:ext>
              </a:extLst>
            </p:cNvPr>
            <p:cNvSpPr/>
            <p:nvPr/>
          </p:nvSpPr>
          <p:spPr>
            <a:xfrm>
              <a:off x="1499877" y="28209093"/>
              <a:ext cx="12956258" cy="94294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4800" b="1" dirty="0">
                  <a:latin typeface="+mj-lt"/>
                </a:rPr>
                <a:t>부제목 </a:t>
              </a:r>
              <a:r>
                <a:rPr lang="en-US" altLang="ko-KR" sz="4800" b="1" dirty="0">
                  <a:latin typeface="+mj-lt"/>
                </a:rPr>
                <a:t>EX) </a:t>
              </a:r>
              <a:r>
                <a:rPr lang="ko-KR" altLang="en-US" sz="4800" b="1" dirty="0" err="1">
                  <a:latin typeface="+mj-lt"/>
                </a:rPr>
                <a:t>로피탈과</a:t>
              </a:r>
              <a:r>
                <a:rPr lang="ko-KR" altLang="en-US" sz="4800" b="1" dirty="0">
                  <a:latin typeface="+mj-lt"/>
                </a:rPr>
                <a:t> 미적분</a:t>
              </a:r>
            </a:p>
          </p:txBody>
        </p:sp>
        <p:sp>
          <p:nvSpPr>
            <p:cNvPr id="46" name="직사각형 45">
              <a:extLst>
                <a:ext uri="{FF2B5EF4-FFF2-40B4-BE49-F238E27FC236}">
                  <a16:creationId xmlns:a16="http://schemas.microsoft.com/office/drawing/2014/main" id="{4B8F4741-5ECB-4322-A9E6-B9531348D831}"/>
                </a:ext>
              </a:extLst>
            </p:cNvPr>
            <p:cNvSpPr/>
            <p:nvPr/>
          </p:nvSpPr>
          <p:spPr>
            <a:xfrm>
              <a:off x="13595006" y="28209877"/>
              <a:ext cx="1035275" cy="94294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7" name="그룹 46">
            <a:extLst>
              <a:ext uri="{FF2B5EF4-FFF2-40B4-BE49-F238E27FC236}">
                <a16:creationId xmlns:a16="http://schemas.microsoft.com/office/drawing/2014/main" id="{B2FF0AAE-DCC8-47ED-B0C0-1D8699D5D860}"/>
              </a:ext>
            </a:extLst>
          </p:cNvPr>
          <p:cNvGrpSpPr/>
          <p:nvPr/>
        </p:nvGrpSpPr>
        <p:grpSpPr>
          <a:xfrm>
            <a:off x="1707705" y="25626345"/>
            <a:ext cx="13047071" cy="943733"/>
            <a:chOff x="1499877" y="28209093"/>
            <a:chExt cx="13130404" cy="943733"/>
          </a:xfrm>
        </p:grpSpPr>
        <p:sp>
          <p:nvSpPr>
            <p:cNvPr id="48" name="직사각형 47">
              <a:extLst>
                <a:ext uri="{FF2B5EF4-FFF2-40B4-BE49-F238E27FC236}">
                  <a16:creationId xmlns:a16="http://schemas.microsoft.com/office/drawing/2014/main" id="{AE22DCF9-2648-4076-9D4F-4AD985731FE9}"/>
                </a:ext>
              </a:extLst>
            </p:cNvPr>
            <p:cNvSpPr/>
            <p:nvPr/>
          </p:nvSpPr>
          <p:spPr>
            <a:xfrm>
              <a:off x="1499877" y="28209093"/>
              <a:ext cx="12956258" cy="94294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4800" b="1" dirty="0">
                  <a:latin typeface="+mj-lt"/>
                </a:rPr>
                <a:t>부제목</a:t>
              </a:r>
            </a:p>
          </p:txBody>
        </p:sp>
        <p:sp>
          <p:nvSpPr>
            <p:cNvPr id="52" name="직사각형 51">
              <a:extLst>
                <a:ext uri="{FF2B5EF4-FFF2-40B4-BE49-F238E27FC236}">
                  <a16:creationId xmlns:a16="http://schemas.microsoft.com/office/drawing/2014/main" id="{D71728FC-E24F-4132-A70B-AB9304084E23}"/>
                </a:ext>
              </a:extLst>
            </p:cNvPr>
            <p:cNvSpPr/>
            <p:nvPr/>
          </p:nvSpPr>
          <p:spPr>
            <a:xfrm>
              <a:off x="13595006" y="28209877"/>
              <a:ext cx="1035275" cy="94294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65" name="그룹 64">
            <a:extLst>
              <a:ext uri="{FF2B5EF4-FFF2-40B4-BE49-F238E27FC236}">
                <a16:creationId xmlns:a16="http://schemas.microsoft.com/office/drawing/2014/main" id="{9BB1A6D6-CD3E-4804-A690-C8B2267C51AE}"/>
              </a:ext>
            </a:extLst>
          </p:cNvPr>
          <p:cNvGrpSpPr/>
          <p:nvPr/>
        </p:nvGrpSpPr>
        <p:grpSpPr>
          <a:xfrm>
            <a:off x="17643678" y="14698152"/>
            <a:ext cx="13047071" cy="943733"/>
            <a:chOff x="1499877" y="28209093"/>
            <a:chExt cx="13130404" cy="943733"/>
          </a:xfrm>
        </p:grpSpPr>
        <p:sp>
          <p:nvSpPr>
            <p:cNvPr id="66" name="직사각형 65">
              <a:extLst>
                <a:ext uri="{FF2B5EF4-FFF2-40B4-BE49-F238E27FC236}">
                  <a16:creationId xmlns:a16="http://schemas.microsoft.com/office/drawing/2014/main" id="{ABAFBBE7-215C-4A8F-BED2-E81BAFA4FD08}"/>
                </a:ext>
              </a:extLst>
            </p:cNvPr>
            <p:cNvSpPr/>
            <p:nvPr/>
          </p:nvSpPr>
          <p:spPr>
            <a:xfrm>
              <a:off x="1499877" y="28209093"/>
              <a:ext cx="12956258" cy="94294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4800" b="1" dirty="0">
                  <a:latin typeface="+mj-lt"/>
                </a:rPr>
                <a:t>부제목</a:t>
              </a:r>
            </a:p>
          </p:txBody>
        </p:sp>
        <p:sp>
          <p:nvSpPr>
            <p:cNvPr id="67" name="직사각형 66">
              <a:extLst>
                <a:ext uri="{FF2B5EF4-FFF2-40B4-BE49-F238E27FC236}">
                  <a16:creationId xmlns:a16="http://schemas.microsoft.com/office/drawing/2014/main" id="{6AAA7C06-8293-4ABD-99E8-12E9B96A44EB}"/>
                </a:ext>
              </a:extLst>
            </p:cNvPr>
            <p:cNvSpPr/>
            <p:nvPr/>
          </p:nvSpPr>
          <p:spPr>
            <a:xfrm>
              <a:off x="13595006" y="28209877"/>
              <a:ext cx="1035275" cy="94294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4B3E5530-870B-416D-8510-3AFE3265B3D2}"/>
              </a:ext>
            </a:extLst>
          </p:cNvPr>
          <p:cNvGrpSpPr/>
          <p:nvPr/>
        </p:nvGrpSpPr>
        <p:grpSpPr>
          <a:xfrm>
            <a:off x="17655402" y="20594864"/>
            <a:ext cx="13047071" cy="943733"/>
            <a:chOff x="1499877" y="28209093"/>
            <a:chExt cx="13130404" cy="943733"/>
          </a:xfrm>
        </p:grpSpPr>
        <p:sp>
          <p:nvSpPr>
            <p:cNvPr id="69" name="직사각형 68">
              <a:extLst>
                <a:ext uri="{FF2B5EF4-FFF2-40B4-BE49-F238E27FC236}">
                  <a16:creationId xmlns:a16="http://schemas.microsoft.com/office/drawing/2014/main" id="{D68597F0-CC3D-433E-BBB6-2AD6AB4A4905}"/>
                </a:ext>
              </a:extLst>
            </p:cNvPr>
            <p:cNvSpPr/>
            <p:nvPr/>
          </p:nvSpPr>
          <p:spPr>
            <a:xfrm>
              <a:off x="1499877" y="28209093"/>
              <a:ext cx="12956258" cy="94294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4800" b="1" dirty="0">
                  <a:latin typeface="+mj-lt"/>
                </a:rPr>
                <a:t>부제목</a:t>
              </a:r>
            </a:p>
          </p:txBody>
        </p:sp>
        <p:sp>
          <p:nvSpPr>
            <p:cNvPr id="70" name="직사각형 69">
              <a:extLst>
                <a:ext uri="{FF2B5EF4-FFF2-40B4-BE49-F238E27FC236}">
                  <a16:creationId xmlns:a16="http://schemas.microsoft.com/office/drawing/2014/main" id="{F02B1304-A951-4F7D-AFDA-FC00FEE5CCE2}"/>
                </a:ext>
              </a:extLst>
            </p:cNvPr>
            <p:cNvSpPr/>
            <p:nvPr/>
          </p:nvSpPr>
          <p:spPr>
            <a:xfrm>
              <a:off x="13595006" y="28209877"/>
              <a:ext cx="1035275" cy="94294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26" name="Picture 2" descr="jbkchs-logo">
            <a:extLst>
              <a:ext uri="{FF2B5EF4-FFF2-40B4-BE49-F238E27FC236}">
                <a16:creationId xmlns:a16="http://schemas.microsoft.com/office/drawing/2014/main" id="{85381C8D-49C1-4043-A57B-B2F997DE6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78" y="907456"/>
            <a:ext cx="3230153" cy="3589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25B125AA-1E2C-46EE-BD8A-2EB2008AA27A}"/>
              </a:ext>
            </a:extLst>
          </p:cNvPr>
          <p:cNvSpPr txBox="1"/>
          <p:nvPr/>
        </p:nvSpPr>
        <p:spPr>
          <a:xfrm>
            <a:off x="24578971" y="4638658"/>
            <a:ext cx="112819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b="1" dirty="0" err="1">
                <a:solidFill>
                  <a:schemeClr val="bg1"/>
                </a:solidFill>
                <a:latin typeface="+mj-lt"/>
              </a:rPr>
              <a:t>모둠원</a:t>
            </a:r>
            <a:r>
              <a:rPr lang="ko-KR" altLang="en-US" sz="40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altLang="ko-KR" sz="4000" b="1" dirty="0">
                <a:solidFill>
                  <a:schemeClr val="bg1"/>
                </a:solidFill>
                <a:latin typeface="+mj-lt"/>
              </a:rPr>
              <a:t>: 000,000,000</a:t>
            </a:r>
            <a:endParaRPr lang="ko-KR" altLang="en-US" sz="4000" b="1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F1EC333D-5D33-ABA4-01BB-FA108FC8C6AE}"/>
              </a:ext>
            </a:extLst>
          </p:cNvPr>
          <p:cNvGrpSpPr/>
          <p:nvPr/>
        </p:nvGrpSpPr>
        <p:grpSpPr>
          <a:xfrm>
            <a:off x="17643678" y="7033152"/>
            <a:ext cx="13032491" cy="942950"/>
            <a:chOff x="1583210" y="7016845"/>
            <a:chExt cx="13032491" cy="942950"/>
          </a:xfrm>
        </p:grpSpPr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01872F2F-4FB4-69BD-4BD9-103A3C338D2F}"/>
                </a:ext>
              </a:extLst>
            </p:cNvPr>
            <p:cNvSpPr/>
            <p:nvPr/>
          </p:nvSpPr>
          <p:spPr>
            <a:xfrm>
              <a:off x="1583210" y="7016846"/>
              <a:ext cx="13032491" cy="94294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4800" b="1" dirty="0">
                  <a:latin typeface="+mj-lt"/>
                </a:rPr>
                <a:t>주제</a:t>
              </a:r>
              <a:r>
                <a:rPr lang="en-US" altLang="ko-KR" sz="4800" b="1" dirty="0">
                  <a:latin typeface="+mj-lt"/>
                </a:rPr>
                <a:t>2-</a:t>
              </a:r>
              <a:r>
                <a:rPr lang="ko-KR" altLang="en-US" sz="4800" b="1" dirty="0">
                  <a:latin typeface="+mj-lt"/>
                </a:rPr>
                <a:t>제목을 쓰세요</a:t>
              </a:r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05760E5C-0104-805B-C1C9-50527342B2D5}"/>
                </a:ext>
              </a:extLst>
            </p:cNvPr>
            <p:cNvSpPr/>
            <p:nvPr/>
          </p:nvSpPr>
          <p:spPr>
            <a:xfrm>
              <a:off x="13594080" y="7016845"/>
              <a:ext cx="1021621" cy="94294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8BBFDCE8-A732-D448-169E-3FB9D225CE28}"/>
              </a:ext>
            </a:extLst>
          </p:cNvPr>
          <p:cNvGrpSpPr/>
          <p:nvPr/>
        </p:nvGrpSpPr>
        <p:grpSpPr>
          <a:xfrm>
            <a:off x="1515702" y="32220424"/>
            <a:ext cx="13032491" cy="942950"/>
            <a:chOff x="1583210" y="7016845"/>
            <a:chExt cx="13032491" cy="942950"/>
          </a:xfrm>
        </p:grpSpPr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655D7D45-D8EA-72DC-7F98-2D105A1C1120}"/>
                </a:ext>
              </a:extLst>
            </p:cNvPr>
            <p:cNvSpPr/>
            <p:nvPr/>
          </p:nvSpPr>
          <p:spPr>
            <a:xfrm>
              <a:off x="1583210" y="7016846"/>
              <a:ext cx="13032491" cy="94294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4800" b="1" dirty="0">
                  <a:latin typeface="+mj-lt"/>
                </a:rPr>
                <a:t>결론</a:t>
              </a:r>
              <a:r>
                <a:rPr lang="en-US" altLang="ko-KR" sz="4800" b="1" dirty="0">
                  <a:latin typeface="+mj-lt"/>
                </a:rPr>
                <a:t>, </a:t>
              </a:r>
              <a:r>
                <a:rPr lang="ko-KR" altLang="en-US" sz="4800" b="1" dirty="0" err="1">
                  <a:latin typeface="+mj-lt"/>
                </a:rPr>
                <a:t>느낀점</a:t>
              </a:r>
              <a:endParaRPr lang="ko-KR" altLang="en-US" sz="4800" b="1" dirty="0">
                <a:latin typeface="+mj-lt"/>
              </a:endParaRPr>
            </a:p>
          </p:txBody>
        </p:sp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7FBED7EB-66CA-CA96-1D9A-6E43DBFFEEC5}"/>
                </a:ext>
              </a:extLst>
            </p:cNvPr>
            <p:cNvSpPr/>
            <p:nvPr/>
          </p:nvSpPr>
          <p:spPr>
            <a:xfrm>
              <a:off x="13594080" y="7016845"/>
              <a:ext cx="1021621" cy="94294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1119804D-1A53-4CD8-65BF-4AFA571CA755}"/>
              </a:ext>
            </a:extLst>
          </p:cNvPr>
          <p:cNvSpPr txBox="1"/>
          <p:nvPr/>
        </p:nvSpPr>
        <p:spPr>
          <a:xfrm>
            <a:off x="1515702" y="33997319"/>
            <a:ext cx="11704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/>
              <a:t>새로 </a:t>
            </a:r>
            <a:r>
              <a:rPr lang="ko-KR" altLang="en-US" sz="3600" dirty="0" err="1"/>
              <a:t>알게된</a:t>
            </a:r>
            <a:r>
              <a:rPr lang="ko-KR" altLang="en-US" sz="3600" dirty="0"/>
              <a:t> 점</a:t>
            </a:r>
            <a:r>
              <a:rPr lang="en-US" altLang="ko-KR" sz="3600" dirty="0"/>
              <a:t>, </a:t>
            </a:r>
            <a:r>
              <a:rPr lang="ko-KR" altLang="en-US" sz="3600" dirty="0"/>
              <a:t>아쉬운 점</a:t>
            </a:r>
            <a:r>
              <a:rPr lang="en-US" altLang="ko-KR" sz="3600" dirty="0"/>
              <a:t>, </a:t>
            </a:r>
            <a:r>
              <a:rPr lang="ko-KR" altLang="en-US" sz="3600" dirty="0"/>
              <a:t>진로와 </a:t>
            </a:r>
            <a:r>
              <a:rPr lang="ko-KR" altLang="en-US" sz="3600" dirty="0" err="1"/>
              <a:t>관련있는</a:t>
            </a:r>
            <a:r>
              <a:rPr lang="ko-KR" altLang="en-US" sz="3600" dirty="0"/>
              <a:t> 부분</a:t>
            </a:r>
            <a:endParaRPr lang="en-US" altLang="ko-KR" sz="3600" dirty="0"/>
          </a:p>
          <a:p>
            <a:r>
              <a:rPr lang="ko-KR" altLang="en-US" sz="3600" dirty="0"/>
              <a:t>꼭 나누고 싶었던 내용</a:t>
            </a:r>
            <a:r>
              <a:rPr lang="en-US" altLang="ko-KR" sz="3600" dirty="0"/>
              <a:t>, </a:t>
            </a:r>
            <a:r>
              <a:rPr lang="ko-KR" altLang="en-US" sz="3600" dirty="0"/>
              <a:t>등등</a:t>
            </a:r>
          </a:p>
        </p:txBody>
      </p:sp>
    </p:spTree>
    <p:extLst>
      <p:ext uri="{BB962C8B-B14F-4D97-AF65-F5344CB8AC3E}">
        <p14:creationId xmlns:p14="http://schemas.microsoft.com/office/powerpoint/2010/main" val="3265022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358ABD07-ABF1-4A1F-A2B3-8FA98B581FA7}"/>
              </a:ext>
            </a:extLst>
          </p:cNvPr>
          <p:cNvSpPr/>
          <p:nvPr/>
        </p:nvSpPr>
        <p:spPr>
          <a:xfrm>
            <a:off x="0" y="0"/>
            <a:ext cx="32399288" cy="599623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1951546" y="6973071"/>
            <a:ext cx="12959535" cy="1007964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주제</a:t>
            </a:r>
            <a:r>
              <a:rPr lang="en-US" altLang="ko-KR" sz="4800" b="1" dirty="0">
                <a:latin typeface="+mj-lt"/>
              </a:rPr>
              <a:t>1-</a:t>
            </a:r>
            <a:r>
              <a:rPr lang="ko-KR" altLang="en-US" sz="4800" b="1" dirty="0">
                <a:latin typeface="+mj-lt"/>
              </a:rPr>
              <a:t>제목을 쓰세요</a:t>
            </a:r>
          </a:p>
        </p:txBody>
      </p:sp>
      <p:sp>
        <p:nvSpPr>
          <p:cNvPr id="27" name="모서리가 둥근 직사각형 19">
            <a:extLst>
              <a:ext uri="{FF2B5EF4-FFF2-40B4-BE49-F238E27FC236}">
                <a16:creationId xmlns:a16="http://schemas.microsoft.com/office/drawing/2014/main" id="{F11C748F-0A11-4731-A240-9828CA8F5E34}"/>
              </a:ext>
            </a:extLst>
          </p:cNvPr>
          <p:cNvSpPr/>
          <p:nvPr/>
        </p:nvSpPr>
        <p:spPr>
          <a:xfrm>
            <a:off x="17706462" y="33190315"/>
            <a:ext cx="12959535" cy="1007964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결론</a:t>
            </a:r>
          </a:p>
        </p:txBody>
      </p:sp>
      <p:sp>
        <p:nvSpPr>
          <p:cNvPr id="33" name="모서리가 둥근 직사각형 18">
            <a:extLst>
              <a:ext uri="{FF2B5EF4-FFF2-40B4-BE49-F238E27FC236}">
                <a16:creationId xmlns:a16="http://schemas.microsoft.com/office/drawing/2014/main" id="{E462B878-8FAD-490C-9BC0-DBD6A943BF1E}"/>
              </a:ext>
            </a:extLst>
          </p:cNvPr>
          <p:cNvSpPr/>
          <p:nvPr/>
        </p:nvSpPr>
        <p:spPr>
          <a:xfrm>
            <a:off x="1584168" y="18216440"/>
            <a:ext cx="12959535" cy="100796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부제목 </a:t>
            </a:r>
            <a:r>
              <a:rPr lang="en-US" altLang="ko-KR" sz="4800" b="1" dirty="0">
                <a:latin typeface="+mj-lt"/>
              </a:rPr>
              <a:t>ex) </a:t>
            </a:r>
            <a:r>
              <a:rPr lang="ko-KR" altLang="en-US" sz="4800" b="1" dirty="0">
                <a:latin typeface="+mj-lt"/>
              </a:rPr>
              <a:t>파동에 숨겨진 미적분 </a:t>
            </a:r>
          </a:p>
        </p:txBody>
      </p:sp>
      <p:sp>
        <p:nvSpPr>
          <p:cNvPr id="34" name="모서리가 둥근 직사각형 18">
            <a:extLst>
              <a:ext uri="{FF2B5EF4-FFF2-40B4-BE49-F238E27FC236}">
                <a16:creationId xmlns:a16="http://schemas.microsoft.com/office/drawing/2014/main" id="{8AAFB60C-A6DB-428A-B4AB-02290082C190}"/>
              </a:ext>
            </a:extLst>
          </p:cNvPr>
          <p:cNvSpPr/>
          <p:nvPr/>
        </p:nvSpPr>
        <p:spPr>
          <a:xfrm>
            <a:off x="1656166" y="28584068"/>
            <a:ext cx="12959535" cy="100796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부제목</a:t>
            </a: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AAB0847B-6BF7-46CF-BFF0-DF8AA0125003}"/>
              </a:ext>
            </a:extLst>
          </p:cNvPr>
          <p:cNvCxnSpPr>
            <a:cxnSpLocks/>
          </p:cNvCxnSpPr>
          <p:nvPr/>
        </p:nvCxnSpPr>
        <p:spPr>
          <a:xfrm>
            <a:off x="16055649" y="7033152"/>
            <a:ext cx="513289" cy="35302424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모서리가 둥근 직사각형 18">
            <a:extLst>
              <a:ext uri="{FF2B5EF4-FFF2-40B4-BE49-F238E27FC236}">
                <a16:creationId xmlns:a16="http://schemas.microsoft.com/office/drawing/2014/main" id="{BB23E62B-F974-41D3-8F8B-0B9B5C1C2505}"/>
              </a:ext>
            </a:extLst>
          </p:cNvPr>
          <p:cNvSpPr/>
          <p:nvPr/>
        </p:nvSpPr>
        <p:spPr>
          <a:xfrm>
            <a:off x="17711590" y="15005975"/>
            <a:ext cx="12959535" cy="100796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부제목</a:t>
            </a:r>
          </a:p>
        </p:txBody>
      </p:sp>
      <p:sp>
        <p:nvSpPr>
          <p:cNvPr id="22" name="모서리가 둥근 직사각형 18">
            <a:extLst>
              <a:ext uri="{FF2B5EF4-FFF2-40B4-BE49-F238E27FC236}">
                <a16:creationId xmlns:a16="http://schemas.microsoft.com/office/drawing/2014/main" id="{39A62FC9-1634-44EF-A71E-2AFDC614A838}"/>
              </a:ext>
            </a:extLst>
          </p:cNvPr>
          <p:cNvSpPr/>
          <p:nvPr/>
        </p:nvSpPr>
        <p:spPr>
          <a:xfrm>
            <a:off x="17742070" y="20888615"/>
            <a:ext cx="12959535" cy="100796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부제목</a:t>
            </a:r>
          </a:p>
        </p:txBody>
      </p:sp>
      <p:pic>
        <p:nvPicPr>
          <p:cNvPr id="20" name="Picture 2" descr="jbkchs-logo">
            <a:extLst>
              <a:ext uri="{FF2B5EF4-FFF2-40B4-BE49-F238E27FC236}">
                <a16:creationId xmlns:a16="http://schemas.microsoft.com/office/drawing/2014/main" id="{56AB20AF-D137-4D2D-B490-00EF7ED0C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0619" y="1480815"/>
            <a:ext cx="3230153" cy="3589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CDEDAF-E967-8030-BB07-875A54FBB457}"/>
              </a:ext>
            </a:extLst>
          </p:cNvPr>
          <p:cNvSpPr txBox="1"/>
          <p:nvPr/>
        </p:nvSpPr>
        <p:spPr>
          <a:xfrm>
            <a:off x="12451464" y="1766408"/>
            <a:ext cx="8234947" cy="1200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7199" b="1" dirty="0">
                <a:solidFill>
                  <a:schemeClr val="bg1"/>
                </a:solidFill>
              </a:rPr>
              <a:t> 제목을 입력하세요</a:t>
            </a:r>
            <a:r>
              <a:rPr lang="en-US" altLang="ko-KR" sz="7199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F08687-AFA0-DA0E-B18E-BAF491AF55B0}"/>
              </a:ext>
            </a:extLst>
          </p:cNvPr>
          <p:cNvSpPr txBox="1"/>
          <p:nvPr/>
        </p:nvSpPr>
        <p:spPr>
          <a:xfrm>
            <a:off x="24460984" y="4715931"/>
            <a:ext cx="112819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b="1" dirty="0" err="1">
                <a:solidFill>
                  <a:schemeClr val="bg1"/>
                </a:solidFill>
                <a:latin typeface="+mj-lt"/>
              </a:rPr>
              <a:t>모둠원</a:t>
            </a:r>
            <a:r>
              <a:rPr lang="ko-KR" altLang="en-US" sz="40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altLang="ko-KR" sz="4000" b="1" dirty="0">
                <a:solidFill>
                  <a:schemeClr val="bg1"/>
                </a:solidFill>
                <a:latin typeface="+mj-lt"/>
              </a:rPr>
              <a:t>: 000,000,000</a:t>
            </a:r>
            <a:endParaRPr lang="ko-KR" altLang="en-US" sz="4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E48D59-4A41-81A2-D090-77AE29215F47}"/>
              </a:ext>
            </a:extLst>
          </p:cNvPr>
          <p:cNvSpPr txBox="1"/>
          <p:nvPr/>
        </p:nvSpPr>
        <p:spPr>
          <a:xfrm>
            <a:off x="1910619" y="8603154"/>
            <a:ext cx="95036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/>
              <a:t>내용 및 사진 첨부</a:t>
            </a:r>
            <a:r>
              <a:rPr lang="en-US" altLang="ko-KR" sz="3600" dirty="0"/>
              <a:t>, </a:t>
            </a:r>
            <a:r>
              <a:rPr lang="ko-KR" altLang="en-US" sz="3600" dirty="0"/>
              <a:t>미적분과의 관련성</a:t>
            </a:r>
            <a:endParaRPr lang="en-US" altLang="ko-KR" sz="3600" dirty="0"/>
          </a:p>
          <a:p>
            <a:r>
              <a:rPr lang="ko-KR" altLang="en-US" sz="3600" dirty="0">
                <a:solidFill>
                  <a:srgbClr val="FF0000"/>
                </a:solidFill>
              </a:rPr>
              <a:t>관련 수학 내용 첨부</a:t>
            </a:r>
            <a:endParaRPr lang="en-US" altLang="ko-KR" sz="3600" dirty="0">
              <a:solidFill>
                <a:srgbClr val="FF0000"/>
              </a:solidFill>
            </a:endParaRPr>
          </a:p>
          <a:p>
            <a:r>
              <a:rPr lang="en-US" altLang="ko-KR" sz="3600" dirty="0">
                <a:solidFill>
                  <a:srgbClr val="FF0000"/>
                </a:solidFill>
              </a:rPr>
              <a:t>(</a:t>
            </a:r>
            <a:r>
              <a:rPr lang="ko-KR" altLang="en-US" sz="3600" dirty="0">
                <a:solidFill>
                  <a:srgbClr val="FF0000"/>
                </a:solidFill>
              </a:rPr>
              <a:t>수식 입력은 사진으로 첨부 가능</a:t>
            </a:r>
            <a:r>
              <a:rPr lang="en-US" altLang="ko-KR" sz="3600" dirty="0">
                <a:solidFill>
                  <a:srgbClr val="FF0000"/>
                </a:solidFill>
              </a:rPr>
              <a:t>)</a:t>
            </a:r>
          </a:p>
          <a:p>
            <a:endParaRPr lang="ko-KR" altLang="en-US" sz="3600" dirty="0"/>
          </a:p>
        </p:txBody>
      </p:sp>
      <p:sp>
        <p:nvSpPr>
          <p:cNvPr id="10" name="모서리가 둥근 직사각형 19">
            <a:extLst>
              <a:ext uri="{FF2B5EF4-FFF2-40B4-BE49-F238E27FC236}">
                <a16:creationId xmlns:a16="http://schemas.microsoft.com/office/drawing/2014/main" id="{4AEE5240-43FD-569D-F4F2-BDEA92FFE995}"/>
              </a:ext>
            </a:extLst>
          </p:cNvPr>
          <p:cNvSpPr/>
          <p:nvPr/>
        </p:nvSpPr>
        <p:spPr>
          <a:xfrm>
            <a:off x="1656165" y="33190315"/>
            <a:ext cx="12959535" cy="1007964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결론 및 </a:t>
            </a:r>
            <a:r>
              <a:rPr lang="ko-KR" altLang="en-US" sz="4800" b="1" dirty="0" err="1">
                <a:latin typeface="+mj-lt"/>
              </a:rPr>
              <a:t>느낀점</a:t>
            </a:r>
            <a:endParaRPr lang="ko-KR" altLang="en-US" sz="4800" b="1" dirty="0"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471778-84BB-9E52-8EF5-71E7C321ED27}"/>
              </a:ext>
            </a:extLst>
          </p:cNvPr>
          <p:cNvSpPr txBox="1"/>
          <p:nvPr/>
        </p:nvSpPr>
        <p:spPr>
          <a:xfrm>
            <a:off x="1656165" y="35027238"/>
            <a:ext cx="11704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/>
              <a:t>새로 </a:t>
            </a:r>
            <a:r>
              <a:rPr lang="ko-KR" altLang="en-US" sz="3600" dirty="0" err="1"/>
              <a:t>알게된</a:t>
            </a:r>
            <a:r>
              <a:rPr lang="ko-KR" altLang="en-US" sz="3600" dirty="0"/>
              <a:t> 점</a:t>
            </a:r>
            <a:r>
              <a:rPr lang="en-US" altLang="ko-KR" sz="3600" dirty="0"/>
              <a:t>, </a:t>
            </a:r>
            <a:r>
              <a:rPr lang="ko-KR" altLang="en-US" sz="3600" dirty="0"/>
              <a:t>아쉬운 점</a:t>
            </a:r>
            <a:r>
              <a:rPr lang="en-US" altLang="ko-KR" sz="3600" dirty="0"/>
              <a:t>, </a:t>
            </a:r>
            <a:r>
              <a:rPr lang="ko-KR" altLang="en-US" sz="3600" dirty="0"/>
              <a:t>진로와 </a:t>
            </a:r>
            <a:r>
              <a:rPr lang="ko-KR" altLang="en-US" sz="3600" dirty="0" err="1"/>
              <a:t>관련있는</a:t>
            </a:r>
            <a:r>
              <a:rPr lang="ko-KR" altLang="en-US" sz="3600" dirty="0"/>
              <a:t> 부분</a:t>
            </a:r>
            <a:endParaRPr lang="en-US" altLang="ko-KR" sz="3600" dirty="0"/>
          </a:p>
          <a:p>
            <a:r>
              <a:rPr lang="ko-KR" altLang="en-US" sz="3600" dirty="0"/>
              <a:t>꼭 나누고 싶었던 내용</a:t>
            </a:r>
            <a:r>
              <a:rPr lang="en-US" altLang="ko-KR" sz="3600" dirty="0"/>
              <a:t>, </a:t>
            </a:r>
            <a:r>
              <a:rPr lang="ko-KR" altLang="en-US" sz="3600" dirty="0"/>
              <a:t>등등</a:t>
            </a:r>
          </a:p>
        </p:txBody>
      </p:sp>
      <p:sp>
        <p:nvSpPr>
          <p:cNvPr id="12" name="모서리가 둥근 직사각형 2">
            <a:extLst>
              <a:ext uri="{FF2B5EF4-FFF2-40B4-BE49-F238E27FC236}">
                <a16:creationId xmlns:a16="http://schemas.microsoft.com/office/drawing/2014/main" id="{47517F07-F3D8-0098-171B-28D36E98C171}"/>
              </a:ext>
            </a:extLst>
          </p:cNvPr>
          <p:cNvSpPr/>
          <p:nvPr/>
        </p:nvSpPr>
        <p:spPr>
          <a:xfrm>
            <a:off x="17605567" y="6973071"/>
            <a:ext cx="12959535" cy="1007964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주제</a:t>
            </a:r>
            <a:r>
              <a:rPr lang="en-US" altLang="ko-KR" sz="4800" b="1" dirty="0">
                <a:latin typeface="+mj-lt"/>
              </a:rPr>
              <a:t>2-</a:t>
            </a:r>
            <a:r>
              <a:rPr lang="ko-KR" altLang="en-US" sz="4800" b="1" dirty="0">
                <a:latin typeface="+mj-lt"/>
              </a:rPr>
              <a:t>제목을 쓰세요</a:t>
            </a:r>
          </a:p>
        </p:txBody>
      </p:sp>
    </p:spTree>
    <p:extLst>
      <p:ext uri="{BB962C8B-B14F-4D97-AF65-F5344CB8AC3E}">
        <p14:creationId xmlns:p14="http://schemas.microsoft.com/office/powerpoint/2010/main" val="3928677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358ABD07-ABF1-4A1F-A2B3-8FA98B581FA7}"/>
              </a:ext>
            </a:extLst>
          </p:cNvPr>
          <p:cNvSpPr/>
          <p:nvPr/>
        </p:nvSpPr>
        <p:spPr>
          <a:xfrm>
            <a:off x="0" y="794"/>
            <a:ext cx="32399288" cy="5996238"/>
          </a:xfrm>
          <a:prstGeom prst="rect">
            <a:avLst/>
          </a:prstGeom>
          <a:solidFill>
            <a:srgbClr val="36A084"/>
          </a:solidFill>
          <a:ln>
            <a:solidFill>
              <a:srgbClr val="36A0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1584168" y="6982023"/>
            <a:ext cx="12959535" cy="1007964"/>
          </a:xfrm>
          <a:prstGeom prst="roundRect">
            <a:avLst/>
          </a:prstGeom>
          <a:solidFill>
            <a:srgbClr val="36A084"/>
          </a:solidFill>
          <a:ln>
            <a:solidFill>
              <a:srgbClr val="36A0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주제</a:t>
            </a:r>
            <a:r>
              <a:rPr lang="en-US" altLang="ko-KR" sz="4800" b="1" dirty="0">
                <a:latin typeface="+mj-lt"/>
              </a:rPr>
              <a:t>1-</a:t>
            </a:r>
            <a:r>
              <a:rPr lang="ko-KR" altLang="en-US" sz="4800" b="1" dirty="0">
                <a:latin typeface="+mj-lt"/>
              </a:rPr>
              <a:t>제목을 쓰세요</a:t>
            </a:r>
          </a:p>
        </p:txBody>
      </p:sp>
      <p:sp>
        <p:nvSpPr>
          <p:cNvPr id="27" name="모서리가 둥근 직사각형 19">
            <a:extLst>
              <a:ext uri="{FF2B5EF4-FFF2-40B4-BE49-F238E27FC236}">
                <a16:creationId xmlns:a16="http://schemas.microsoft.com/office/drawing/2014/main" id="{F11C748F-0A11-4731-A240-9828CA8F5E34}"/>
              </a:ext>
            </a:extLst>
          </p:cNvPr>
          <p:cNvSpPr/>
          <p:nvPr/>
        </p:nvSpPr>
        <p:spPr>
          <a:xfrm>
            <a:off x="17706462" y="33190315"/>
            <a:ext cx="12959535" cy="1007964"/>
          </a:xfrm>
          <a:prstGeom prst="roundRect">
            <a:avLst/>
          </a:prstGeom>
          <a:solidFill>
            <a:srgbClr val="36A084"/>
          </a:solidFill>
          <a:ln>
            <a:solidFill>
              <a:srgbClr val="36A0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결론</a:t>
            </a:r>
          </a:p>
        </p:txBody>
      </p:sp>
      <p:sp>
        <p:nvSpPr>
          <p:cNvPr id="29" name="모서리가 둥근 직사각형 18">
            <a:extLst>
              <a:ext uri="{FF2B5EF4-FFF2-40B4-BE49-F238E27FC236}">
                <a16:creationId xmlns:a16="http://schemas.microsoft.com/office/drawing/2014/main" id="{DA0A20C0-C7E1-47C0-BE84-AB6B7200F571}"/>
              </a:ext>
            </a:extLst>
          </p:cNvPr>
          <p:cNvSpPr/>
          <p:nvPr/>
        </p:nvSpPr>
        <p:spPr>
          <a:xfrm>
            <a:off x="17713506" y="6982023"/>
            <a:ext cx="12959535" cy="1007964"/>
          </a:xfrm>
          <a:prstGeom prst="roundRect">
            <a:avLst/>
          </a:prstGeom>
          <a:solidFill>
            <a:srgbClr val="85DC7E"/>
          </a:solidFill>
          <a:ln>
            <a:solidFill>
              <a:srgbClr val="85DC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부제목</a:t>
            </a:r>
          </a:p>
        </p:txBody>
      </p:sp>
      <p:sp>
        <p:nvSpPr>
          <p:cNvPr id="33" name="모서리가 둥근 직사각형 18">
            <a:extLst>
              <a:ext uri="{FF2B5EF4-FFF2-40B4-BE49-F238E27FC236}">
                <a16:creationId xmlns:a16="http://schemas.microsoft.com/office/drawing/2014/main" id="{E462B878-8FAD-490C-9BC0-DBD6A943BF1E}"/>
              </a:ext>
            </a:extLst>
          </p:cNvPr>
          <p:cNvSpPr/>
          <p:nvPr/>
        </p:nvSpPr>
        <p:spPr>
          <a:xfrm>
            <a:off x="1584168" y="18216440"/>
            <a:ext cx="12959535" cy="1007964"/>
          </a:xfrm>
          <a:prstGeom prst="roundRect">
            <a:avLst/>
          </a:prstGeom>
          <a:solidFill>
            <a:srgbClr val="85DC7E"/>
          </a:solidFill>
          <a:ln>
            <a:solidFill>
              <a:srgbClr val="85DC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부제목   </a:t>
            </a:r>
            <a:r>
              <a:rPr lang="en-US" altLang="ko-KR" sz="4800" b="1" dirty="0">
                <a:latin typeface="+mj-lt"/>
              </a:rPr>
              <a:t>ex) </a:t>
            </a:r>
            <a:r>
              <a:rPr lang="ko-KR" altLang="en-US" sz="4800" b="1" dirty="0" err="1">
                <a:latin typeface="+mj-lt"/>
              </a:rPr>
              <a:t>로피탈</a:t>
            </a:r>
            <a:r>
              <a:rPr lang="ko-KR" altLang="en-US" sz="4800" b="1" dirty="0">
                <a:latin typeface="+mj-lt"/>
              </a:rPr>
              <a:t> 적용이 안되는 이유</a:t>
            </a:r>
            <a:r>
              <a:rPr lang="en-US" altLang="ko-KR" sz="4800" b="1" dirty="0">
                <a:latin typeface="+mj-lt"/>
              </a:rPr>
              <a:t>?</a:t>
            </a:r>
            <a:endParaRPr lang="ko-KR" altLang="en-US" sz="4800" b="1" dirty="0">
              <a:latin typeface="+mj-lt"/>
            </a:endParaRPr>
          </a:p>
        </p:txBody>
      </p:sp>
      <p:sp>
        <p:nvSpPr>
          <p:cNvPr id="34" name="모서리가 둥근 직사각형 18">
            <a:extLst>
              <a:ext uri="{FF2B5EF4-FFF2-40B4-BE49-F238E27FC236}">
                <a16:creationId xmlns:a16="http://schemas.microsoft.com/office/drawing/2014/main" id="{8AAFB60C-A6DB-428A-B4AB-02290082C190}"/>
              </a:ext>
            </a:extLst>
          </p:cNvPr>
          <p:cNvSpPr/>
          <p:nvPr/>
        </p:nvSpPr>
        <p:spPr>
          <a:xfrm>
            <a:off x="1656166" y="28584068"/>
            <a:ext cx="12959535" cy="1007964"/>
          </a:xfrm>
          <a:prstGeom prst="roundRect">
            <a:avLst/>
          </a:prstGeom>
          <a:solidFill>
            <a:srgbClr val="85DC7E"/>
          </a:solidFill>
          <a:ln>
            <a:solidFill>
              <a:srgbClr val="85DC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부제목</a:t>
            </a: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AAB0847B-6BF7-46CF-BFF0-DF8AA0125003}"/>
              </a:ext>
            </a:extLst>
          </p:cNvPr>
          <p:cNvCxnSpPr>
            <a:cxnSpLocks/>
          </p:cNvCxnSpPr>
          <p:nvPr/>
        </p:nvCxnSpPr>
        <p:spPr>
          <a:xfrm>
            <a:off x="16055649" y="7033152"/>
            <a:ext cx="513289" cy="35302424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모서리가 둥근 직사각형 18">
            <a:extLst>
              <a:ext uri="{FF2B5EF4-FFF2-40B4-BE49-F238E27FC236}">
                <a16:creationId xmlns:a16="http://schemas.microsoft.com/office/drawing/2014/main" id="{BB23E62B-F974-41D3-8F8B-0B9B5C1C2505}"/>
              </a:ext>
            </a:extLst>
          </p:cNvPr>
          <p:cNvSpPr/>
          <p:nvPr/>
        </p:nvSpPr>
        <p:spPr>
          <a:xfrm>
            <a:off x="17711590" y="15005975"/>
            <a:ext cx="12959535" cy="1007964"/>
          </a:xfrm>
          <a:prstGeom prst="roundRect">
            <a:avLst/>
          </a:prstGeom>
          <a:solidFill>
            <a:srgbClr val="85DC7E"/>
          </a:solidFill>
          <a:ln>
            <a:solidFill>
              <a:srgbClr val="85DC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부제목</a:t>
            </a:r>
          </a:p>
        </p:txBody>
      </p:sp>
      <p:sp>
        <p:nvSpPr>
          <p:cNvPr id="36" name="모서리가 둥근 직사각형 18">
            <a:extLst>
              <a:ext uri="{FF2B5EF4-FFF2-40B4-BE49-F238E27FC236}">
                <a16:creationId xmlns:a16="http://schemas.microsoft.com/office/drawing/2014/main" id="{F5B3A29F-9FA0-46DF-AF06-E3525FB3EA61}"/>
              </a:ext>
            </a:extLst>
          </p:cNvPr>
          <p:cNvSpPr/>
          <p:nvPr/>
        </p:nvSpPr>
        <p:spPr>
          <a:xfrm>
            <a:off x="1656166" y="34919841"/>
            <a:ext cx="12959535" cy="1007964"/>
          </a:xfrm>
          <a:prstGeom prst="roundRect">
            <a:avLst/>
          </a:prstGeom>
          <a:solidFill>
            <a:srgbClr val="85DC7E"/>
          </a:solidFill>
          <a:ln>
            <a:solidFill>
              <a:srgbClr val="85DC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부제목</a:t>
            </a:r>
          </a:p>
        </p:txBody>
      </p:sp>
      <p:sp>
        <p:nvSpPr>
          <p:cNvPr id="22" name="모서리가 둥근 직사각형 18">
            <a:extLst>
              <a:ext uri="{FF2B5EF4-FFF2-40B4-BE49-F238E27FC236}">
                <a16:creationId xmlns:a16="http://schemas.microsoft.com/office/drawing/2014/main" id="{39A62FC9-1634-44EF-A71E-2AFDC614A838}"/>
              </a:ext>
            </a:extLst>
          </p:cNvPr>
          <p:cNvSpPr/>
          <p:nvPr/>
        </p:nvSpPr>
        <p:spPr>
          <a:xfrm>
            <a:off x="17742070" y="20888615"/>
            <a:ext cx="12959535" cy="1007964"/>
          </a:xfrm>
          <a:prstGeom prst="roundRect">
            <a:avLst/>
          </a:prstGeom>
          <a:solidFill>
            <a:srgbClr val="85DC7E"/>
          </a:solidFill>
          <a:ln>
            <a:solidFill>
              <a:srgbClr val="85DC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부제목</a:t>
            </a:r>
          </a:p>
        </p:txBody>
      </p:sp>
      <p:pic>
        <p:nvPicPr>
          <p:cNvPr id="20" name="Picture 2" descr="jbkchs-logo">
            <a:extLst>
              <a:ext uri="{FF2B5EF4-FFF2-40B4-BE49-F238E27FC236}">
                <a16:creationId xmlns:a16="http://schemas.microsoft.com/office/drawing/2014/main" id="{83B07324-9FE7-437C-BA7C-77B6478ED5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0619" y="1480815"/>
            <a:ext cx="3230153" cy="3589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39AE150-98BA-84B8-5013-F0545114725D}"/>
              </a:ext>
            </a:extLst>
          </p:cNvPr>
          <p:cNvSpPr txBox="1"/>
          <p:nvPr/>
        </p:nvSpPr>
        <p:spPr>
          <a:xfrm>
            <a:off x="12451464" y="1766408"/>
            <a:ext cx="8234947" cy="1200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7199" b="1" dirty="0">
                <a:solidFill>
                  <a:schemeClr val="bg1"/>
                </a:solidFill>
              </a:rPr>
              <a:t> 제목을 입력하세요</a:t>
            </a:r>
            <a:r>
              <a:rPr lang="en-US" altLang="ko-KR" sz="7199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745D75-4CC9-A59F-051C-7CB7D6DB569D}"/>
              </a:ext>
            </a:extLst>
          </p:cNvPr>
          <p:cNvSpPr txBox="1"/>
          <p:nvPr/>
        </p:nvSpPr>
        <p:spPr>
          <a:xfrm>
            <a:off x="23826232" y="4766712"/>
            <a:ext cx="112819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b="1" dirty="0" err="1">
                <a:solidFill>
                  <a:schemeClr val="bg1"/>
                </a:solidFill>
                <a:latin typeface="+mj-lt"/>
              </a:rPr>
              <a:t>모둠원</a:t>
            </a:r>
            <a:r>
              <a:rPr lang="ko-KR" altLang="en-US" sz="40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altLang="ko-KR" sz="4000" b="1" dirty="0">
                <a:solidFill>
                  <a:schemeClr val="bg1"/>
                </a:solidFill>
                <a:latin typeface="+mj-lt"/>
              </a:rPr>
              <a:t>: 000,000,000</a:t>
            </a:r>
            <a:endParaRPr lang="ko-KR" altLang="en-US" sz="4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C7907B-A5A5-CF99-6D32-C64A57C128A4}"/>
              </a:ext>
            </a:extLst>
          </p:cNvPr>
          <p:cNvSpPr txBox="1"/>
          <p:nvPr/>
        </p:nvSpPr>
        <p:spPr>
          <a:xfrm>
            <a:off x="1910619" y="8603154"/>
            <a:ext cx="95036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/>
              <a:t>내용 및 사진 첨부</a:t>
            </a:r>
            <a:r>
              <a:rPr lang="en-US" altLang="ko-KR" sz="3600" dirty="0"/>
              <a:t>, </a:t>
            </a:r>
            <a:r>
              <a:rPr lang="ko-KR" altLang="en-US" sz="3600" dirty="0"/>
              <a:t>미적분과의 관련성</a:t>
            </a:r>
            <a:endParaRPr lang="en-US" altLang="ko-KR" sz="3600" dirty="0"/>
          </a:p>
          <a:p>
            <a:r>
              <a:rPr lang="ko-KR" altLang="en-US" sz="3600" dirty="0">
                <a:solidFill>
                  <a:srgbClr val="FF0000"/>
                </a:solidFill>
              </a:rPr>
              <a:t>관련 수학 내용 첨부</a:t>
            </a:r>
            <a:endParaRPr lang="en-US" altLang="ko-KR" sz="3600" dirty="0">
              <a:solidFill>
                <a:srgbClr val="FF0000"/>
              </a:solidFill>
            </a:endParaRPr>
          </a:p>
          <a:p>
            <a:r>
              <a:rPr lang="en-US" altLang="ko-KR" sz="3600" dirty="0">
                <a:solidFill>
                  <a:srgbClr val="FF0000"/>
                </a:solidFill>
              </a:rPr>
              <a:t>(</a:t>
            </a:r>
            <a:r>
              <a:rPr lang="ko-KR" altLang="en-US" sz="3600" dirty="0">
                <a:solidFill>
                  <a:srgbClr val="FF0000"/>
                </a:solidFill>
              </a:rPr>
              <a:t>수식 입력은 사진으로 첨부 가능</a:t>
            </a:r>
            <a:r>
              <a:rPr lang="en-US" altLang="ko-KR" sz="3600" dirty="0">
                <a:solidFill>
                  <a:srgbClr val="FF0000"/>
                </a:solidFill>
              </a:rPr>
              <a:t>)</a:t>
            </a:r>
          </a:p>
          <a:p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979135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358ABD07-ABF1-4A1F-A2B3-8FA98B581FA7}"/>
              </a:ext>
            </a:extLst>
          </p:cNvPr>
          <p:cNvSpPr/>
          <p:nvPr/>
        </p:nvSpPr>
        <p:spPr>
          <a:xfrm>
            <a:off x="0" y="0"/>
            <a:ext cx="32373138" cy="599623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1951546" y="6973071"/>
            <a:ext cx="12959535" cy="1007964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주제</a:t>
            </a:r>
            <a:r>
              <a:rPr lang="en-US" altLang="ko-KR" sz="4800" b="1" dirty="0">
                <a:latin typeface="+mj-lt"/>
              </a:rPr>
              <a:t>1-</a:t>
            </a:r>
            <a:r>
              <a:rPr lang="ko-KR" altLang="en-US" sz="4800" b="1" dirty="0">
                <a:latin typeface="+mj-lt"/>
              </a:rPr>
              <a:t>제목을 쓰세요</a:t>
            </a:r>
          </a:p>
        </p:txBody>
      </p:sp>
      <p:sp>
        <p:nvSpPr>
          <p:cNvPr id="27" name="모서리가 둥근 직사각형 19">
            <a:extLst>
              <a:ext uri="{FF2B5EF4-FFF2-40B4-BE49-F238E27FC236}">
                <a16:creationId xmlns:a16="http://schemas.microsoft.com/office/drawing/2014/main" id="{F11C748F-0A11-4731-A240-9828CA8F5E34}"/>
              </a:ext>
            </a:extLst>
          </p:cNvPr>
          <p:cNvSpPr/>
          <p:nvPr/>
        </p:nvSpPr>
        <p:spPr>
          <a:xfrm>
            <a:off x="17706462" y="33190315"/>
            <a:ext cx="12959535" cy="1007964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결론</a:t>
            </a:r>
          </a:p>
        </p:txBody>
      </p:sp>
      <p:sp>
        <p:nvSpPr>
          <p:cNvPr id="33" name="모서리가 둥근 직사각형 18">
            <a:extLst>
              <a:ext uri="{FF2B5EF4-FFF2-40B4-BE49-F238E27FC236}">
                <a16:creationId xmlns:a16="http://schemas.microsoft.com/office/drawing/2014/main" id="{E462B878-8FAD-490C-9BC0-DBD6A943BF1E}"/>
              </a:ext>
            </a:extLst>
          </p:cNvPr>
          <p:cNvSpPr/>
          <p:nvPr/>
        </p:nvSpPr>
        <p:spPr>
          <a:xfrm>
            <a:off x="1584168" y="18216440"/>
            <a:ext cx="12959535" cy="100796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부제목 </a:t>
            </a:r>
            <a:r>
              <a:rPr lang="en-US" altLang="ko-KR" sz="4800" b="1" dirty="0">
                <a:latin typeface="+mj-lt"/>
              </a:rPr>
              <a:t>ex) </a:t>
            </a:r>
            <a:r>
              <a:rPr lang="ko-KR" altLang="en-US" sz="4800" b="1" dirty="0">
                <a:latin typeface="+mj-lt"/>
              </a:rPr>
              <a:t>파동에 숨겨진 미적분 </a:t>
            </a:r>
          </a:p>
        </p:txBody>
      </p:sp>
      <p:sp>
        <p:nvSpPr>
          <p:cNvPr id="34" name="모서리가 둥근 직사각형 18">
            <a:extLst>
              <a:ext uri="{FF2B5EF4-FFF2-40B4-BE49-F238E27FC236}">
                <a16:creationId xmlns:a16="http://schemas.microsoft.com/office/drawing/2014/main" id="{8AAFB60C-A6DB-428A-B4AB-02290082C190}"/>
              </a:ext>
            </a:extLst>
          </p:cNvPr>
          <p:cNvSpPr/>
          <p:nvPr/>
        </p:nvSpPr>
        <p:spPr>
          <a:xfrm>
            <a:off x="1656166" y="28584068"/>
            <a:ext cx="12959535" cy="100796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부제목</a:t>
            </a: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AAB0847B-6BF7-46CF-BFF0-DF8AA0125003}"/>
              </a:ext>
            </a:extLst>
          </p:cNvPr>
          <p:cNvCxnSpPr>
            <a:cxnSpLocks/>
          </p:cNvCxnSpPr>
          <p:nvPr/>
        </p:nvCxnSpPr>
        <p:spPr>
          <a:xfrm>
            <a:off x="16055649" y="7033152"/>
            <a:ext cx="513289" cy="35302424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모서리가 둥근 직사각형 18">
            <a:extLst>
              <a:ext uri="{FF2B5EF4-FFF2-40B4-BE49-F238E27FC236}">
                <a16:creationId xmlns:a16="http://schemas.microsoft.com/office/drawing/2014/main" id="{BB23E62B-F974-41D3-8F8B-0B9B5C1C2505}"/>
              </a:ext>
            </a:extLst>
          </p:cNvPr>
          <p:cNvSpPr/>
          <p:nvPr/>
        </p:nvSpPr>
        <p:spPr>
          <a:xfrm>
            <a:off x="17711590" y="15005975"/>
            <a:ext cx="12959535" cy="100796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부제목</a:t>
            </a:r>
          </a:p>
        </p:txBody>
      </p:sp>
      <p:sp>
        <p:nvSpPr>
          <p:cNvPr id="22" name="모서리가 둥근 직사각형 18">
            <a:extLst>
              <a:ext uri="{FF2B5EF4-FFF2-40B4-BE49-F238E27FC236}">
                <a16:creationId xmlns:a16="http://schemas.microsoft.com/office/drawing/2014/main" id="{39A62FC9-1634-44EF-A71E-2AFDC614A838}"/>
              </a:ext>
            </a:extLst>
          </p:cNvPr>
          <p:cNvSpPr/>
          <p:nvPr/>
        </p:nvSpPr>
        <p:spPr>
          <a:xfrm>
            <a:off x="17742070" y="20888615"/>
            <a:ext cx="12959535" cy="100796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부제목</a:t>
            </a:r>
          </a:p>
        </p:txBody>
      </p:sp>
      <p:pic>
        <p:nvPicPr>
          <p:cNvPr id="20" name="Picture 2" descr="jbkchs-logo">
            <a:extLst>
              <a:ext uri="{FF2B5EF4-FFF2-40B4-BE49-F238E27FC236}">
                <a16:creationId xmlns:a16="http://schemas.microsoft.com/office/drawing/2014/main" id="{56AB20AF-D137-4D2D-B490-00EF7ED0C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0619" y="1480815"/>
            <a:ext cx="3230153" cy="3589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CDEDAF-E967-8030-BB07-875A54FBB457}"/>
              </a:ext>
            </a:extLst>
          </p:cNvPr>
          <p:cNvSpPr txBox="1"/>
          <p:nvPr/>
        </p:nvSpPr>
        <p:spPr>
          <a:xfrm>
            <a:off x="12451464" y="1766408"/>
            <a:ext cx="8234947" cy="1200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7199" b="1" dirty="0">
                <a:solidFill>
                  <a:schemeClr val="bg1"/>
                </a:solidFill>
              </a:rPr>
              <a:t> 제목을 입력하세요</a:t>
            </a:r>
            <a:r>
              <a:rPr lang="en-US" altLang="ko-KR" sz="7199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F08687-AFA0-DA0E-B18E-BAF491AF55B0}"/>
              </a:ext>
            </a:extLst>
          </p:cNvPr>
          <p:cNvSpPr txBox="1"/>
          <p:nvPr/>
        </p:nvSpPr>
        <p:spPr>
          <a:xfrm>
            <a:off x="24460984" y="4715931"/>
            <a:ext cx="112819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b="1" dirty="0" err="1">
                <a:solidFill>
                  <a:schemeClr val="bg1"/>
                </a:solidFill>
                <a:latin typeface="+mj-lt"/>
              </a:rPr>
              <a:t>모둠원</a:t>
            </a:r>
            <a:r>
              <a:rPr lang="ko-KR" altLang="en-US" sz="40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altLang="ko-KR" sz="4000" b="1" dirty="0">
                <a:solidFill>
                  <a:schemeClr val="bg1"/>
                </a:solidFill>
                <a:latin typeface="+mj-lt"/>
              </a:rPr>
              <a:t>: 000,000,000</a:t>
            </a:r>
            <a:endParaRPr lang="ko-KR" altLang="en-US" sz="4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E48D59-4A41-81A2-D090-77AE29215F47}"/>
              </a:ext>
            </a:extLst>
          </p:cNvPr>
          <p:cNvSpPr txBox="1"/>
          <p:nvPr/>
        </p:nvSpPr>
        <p:spPr>
          <a:xfrm>
            <a:off x="1910619" y="8603154"/>
            <a:ext cx="95036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/>
              <a:t>내용 및 사진 첨부</a:t>
            </a:r>
            <a:r>
              <a:rPr lang="en-US" altLang="ko-KR" sz="3600" dirty="0"/>
              <a:t>, </a:t>
            </a:r>
            <a:r>
              <a:rPr lang="ko-KR" altLang="en-US" sz="3600" dirty="0"/>
              <a:t>미적분과의 관련성</a:t>
            </a:r>
            <a:endParaRPr lang="en-US" altLang="ko-KR" sz="3600" dirty="0"/>
          </a:p>
          <a:p>
            <a:r>
              <a:rPr lang="ko-KR" altLang="en-US" sz="3600" dirty="0">
                <a:solidFill>
                  <a:srgbClr val="FF0000"/>
                </a:solidFill>
              </a:rPr>
              <a:t>관련 수학 내용 첨부</a:t>
            </a:r>
            <a:endParaRPr lang="en-US" altLang="ko-KR" sz="3600" dirty="0">
              <a:solidFill>
                <a:srgbClr val="FF0000"/>
              </a:solidFill>
            </a:endParaRPr>
          </a:p>
          <a:p>
            <a:r>
              <a:rPr lang="en-US" altLang="ko-KR" sz="3600" dirty="0">
                <a:solidFill>
                  <a:srgbClr val="FF0000"/>
                </a:solidFill>
              </a:rPr>
              <a:t>(</a:t>
            </a:r>
            <a:r>
              <a:rPr lang="ko-KR" altLang="en-US" sz="3600" dirty="0">
                <a:solidFill>
                  <a:srgbClr val="FF0000"/>
                </a:solidFill>
              </a:rPr>
              <a:t>수식 입력은 사진으로 첨부 가능</a:t>
            </a:r>
            <a:r>
              <a:rPr lang="en-US" altLang="ko-KR" sz="3600" dirty="0">
                <a:solidFill>
                  <a:srgbClr val="FF0000"/>
                </a:solidFill>
              </a:rPr>
              <a:t>)</a:t>
            </a:r>
          </a:p>
          <a:p>
            <a:endParaRPr lang="ko-KR" altLang="en-US" sz="3600" dirty="0"/>
          </a:p>
        </p:txBody>
      </p:sp>
      <p:sp>
        <p:nvSpPr>
          <p:cNvPr id="10" name="모서리가 둥근 직사각형 19">
            <a:extLst>
              <a:ext uri="{FF2B5EF4-FFF2-40B4-BE49-F238E27FC236}">
                <a16:creationId xmlns:a16="http://schemas.microsoft.com/office/drawing/2014/main" id="{4AEE5240-43FD-569D-F4F2-BDEA92FFE995}"/>
              </a:ext>
            </a:extLst>
          </p:cNvPr>
          <p:cNvSpPr/>
          <p:nvPr/>
        </p:nvSpPr>
        <p:spPr>
          <a:xfrm>
            <a:off x="1656165" y="33190315"/>
            <a:ext cx="12959535" cy="1007964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결론 및 </a:t>
            </a:r>
            <a:r>
              <a:rPr lang="ko-KR" altLang="en-US" sz="4800" b="1" dirty="0" err="1">
                <a:latin typeface="+mj-lt"/>
              </a:rPr>
              <a:t>느낀점</a:t>
            </a:r>
            <a:endParaRPr lang="ko-KR" altLang="en-US" sz="4800" b="1" dirty="0"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471778-84BB-9E52-8EF5-71E7C321ED27}"/>
              </a:ext>
            </a:extLst>
          </p:cNvPr>
          <p:cNvSpPr txBox="1"/>
          <p:nvPr/>
        </p:nvSpPr>
        <p:spPr>
          <a:xfrm>
            <a:off x="1656165" y="35027238"/>
            <a:ext cx="11704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/>
              <a:t>새로 </a:t>
            </a:r>
            <a:r>
              <a:rPr lang="ko-KR" altLang="en-US" sz="3600" dirty="0" err="1"/>
              <a:t>알게된</a:t>
            </a:r>
            <a:r>
              <a:rPr lang="ko-KR" altLang="en-US" sz="3600" dirty="0"/>
              <a:t> 점</a:t>
            </a:r>
            <a:r>
              <a:rPr lang="en-US" altLang="ko-KR" sz="3600" dirty="0"/>
              <a:t>, </a:t>
            </a:r>
            <a:r>
              <a:rPr lang="ko-KR" altLang="en-US" sz="3600" dirty="0"/>
              <a:t>아쉬운 점</a:t>
            </a:r>
            <a:r>
              <a:rPr lang="en-US" altLang="ko-KR" sz="3600" dirty="0"/>
              <a:t>, </a:t>
            </a:r>
            <a:r>
              <a:rPr lang="ko-KR" altLang="en-US" sz="3600" dirty="0"/>
              <a:t>진로와 </a:t>
            </a:r>
            <a:r>
              <a:rPr lang="ko-KR" altLang="en-US" sz="3600" dirty="0" err="1"/>
              <a:t>관련있는</a:t>
            </a:r>
            <a:r>
              <a:rPr lang="ko-KR" altLang="en-US" sz="3600" dirty="0"/>
              <a:t> 부분</a:t>
            </a:r>
            <a:endParaRPr lang="en-US" altLang="ko-KR" sz="3600" dirty="0"/>
          </a:p>
          <a:p>
            <a:r>
              <a:rPr lang="ko-KR" altLang="en-US" sz="3600" dirty="0"/>
              <a:t>꼭 나누고 싶었던 내용</a:t>
            </a:r>
            <a:r>
              <a:rPr lang="en-US" altLang="ko-KR" sz="3600" dirty="0"/>
              <a:t>, </a:t>
            </a:r>
            <a:r>
              <a:rPr lang="ko-KR" altLang="en-US" sz="3600" dirty="0"/>
              <a:t>등등</a:t>
            </a:r>
          </a:p>
        </p:txBody>
      </p:sp>
      <p:sp>
        <p:nvSpPr>
          <p:cNvPr id="12" name="모서리가 둥근 직사각형 2">
            <a:extLst>
              <a:ext uri="{FF2B5EF4-FFF2-40B4-BE49-F238E27FC236}">
                <a16:creationId xmlns:a16="http://schemas.microsoft.com/office/drawing/2014/main" id="{47517F07-F3D8-0098-171B-28D36E98C171}"/>
              </a:ext>
            </a:extLst>
          </p:cNvPr>
          <p:cNvSpPr/>
          <p:nvPr/>
        </p:nvSpPr>
        <p:spPr>
          <a:xfrm>
            <a:off x="17605567" y="6973071"/>
            <a:ext cx="12959535" cy="1007964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주제</a:t>
            </a:r>
            <a:r>
              <a:rPr lang="en-US" altLang="ko-KR" sz="4800" b="1" dirty="0">
                <a:latin typeface="+mj-lt"/>
              </a:rPr>
              <a:t>2-</a:t>
            </a:r>
            <a:r>
              <a:rPr lang="ko-KR" altLang="en-US" sz="4800" b="1" dirty="0">
                <a:latin typeface="+mj-lt"/>
              </a:rPr>
              <a:t>제목을 쓰세요</a:t>
            </a:r>
          </a:p>
        </p:txBody>
      </p: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EB9831E8-472C-6ED1-64F7-82640AA60624}"/>
              </a:ext>
            </a:extLst>
          </p:cNvPr>
          <p:cNvGrpSpPr/>
          <p:nvPr/>
        </p:nvGrpSpPr>
        <p:grpSpPr>
          <a:xfrm>
            <a:off x="0" y="5996238"/>
            <a:ext cx="32399288" cy="37332333"/>
            <a:chOff x="0" y="5996238"/>
            <a:chExt cx="32399288" cy="37332333"/>
          </a:xfrm>
        </p:grpSpPr>
        <p:sp>
          <p:nvSpPr>
            <p:cNvPr id="5" name="직사각형 4">
              <a:extLst>
                <a:ext uri="{FF2B5EF4-FFF2-40B4-BE49-F238E27FC236}">
                  <a16:creationId xmlns:a16="http://schemas.microsoft.com/office/drawing/2014/main" id="{EE6188FC-3D82-1A68-A34B-6A5C66BF6872}"/>
                </a:ext>
              </a:extLst>
            </p:cNvPr>
            <p:cNvSpPr/>
            <p:nvPr/>
          </p:nvSpPr>
          <p:spPr>
            <a:xfrm>
              <a:off x="0" y="5996238"/>
              <a:ext cx="914917" cy="37204400"/>
            </a:xfrm>
            <a:prstGeom prst="rect">
              <a:avLst/>
            </a:prstGeom>
            <a:solidFill>
              <a:srgbClr val="44546A"/>
            </a:solidFill>
            <a:ln>
              <a:solidFill>
                <a:srgbClr val="4454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50430458-DA09-8BFD-1DC8-1FA1E2CC7F18}"/>
                </a:ext>
              </a:extLst>
            </p:cNvPr>
            <p:cNvSpPr/>
            <p:nvPr/>
          </p:nvSpPr>
          <p:spPr>
            <a:xfrm>
              <a:off x="31458221" y="5996238"/>
              <a:ext cx="914917" cy="37204400"/>
            </a:xfrm>
            <a:prstGeom prst="rect">
              <a:avLst/>
            </a:prstGeom>
            <a:solidFill>
              <a:srgbClr val="4454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F472ECBC-62AF-945D-F109-42F9B51981D4}"/>
                </a:ext>
              </a:extLst>
            </p:cNvPr>
            <p:cNvSpPr/>
            <p:nvPr/>
          </p:nvSpPr>
          <p:spPr>
            <a:xfrm>
              <a:off x="0" y="42499612"/>
              <a:ext cx="32399288" cy="828959"/>
            </a:xfrm>
            <a:prstGeom prst="rect">
              <a:avLst/>
            </a:prstGeom>
            <a:solidFill>
              <a:srgbClr val="4454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67046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358ABD07-ABF1-4A1F-A2B3-8FA98B581FA7}"/>
              </a:ext>
            </a:extLst>
          </p:cNvPr>
          <p:cNvSpPr/>
          <p:nvPr/>
        </p:nvSpPr>
        <p:spPr>
          <a:xfrm>
            <a:off x="0" y="794"/>
            <a:ext cx="32399288" cy="5996238"/>
          </a:xfrm>
          <a:prstGeom prst="rect">
            <a:avLst/>
          </a:prstGeom>
          <a:solidFill>
            <a:srgbClr val="36A084"/>
          </a:solidFill>
          <a:ln>
            <a:solidFill>
              <a:srgbClr val="36A0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1584168" y="6982023"/>
            <a:ext cx="12959535" cy="1007964"/>
          </a:xfrm>
          <a:prstGeom prst="roundRect">
            <a:avLst/>
          </a:prstGeom>
          <a:solidFill>
            <a:srgbClr val="36A084"/>
          </a:solidFill>
          <a:ln>
            <a:solidFill>
              <a:srgbClr val="36A0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주제</a:t>
            </a:r>
            <a:r>
              <a:rPr lang="en-US" altLang="ko-KR" sz="4800" b="1" dirty="0">
                <a:latin typeface="+mj-lt"/>
              </a:rPr>
              <a:t>1-</a:t>
            </a:r>
            <a:r>
              <a:rPr lang="ko-KR" altLang="en-US" sz="4800" b="1" dirty="0">
                <a:latin typeface="+mj-lt"/>
              </a:rPr>
              <a:t>제목을 쓰세요</a:t>
            </a:r>
          </a:p>
        </p:txBody>
      </p:sp>
      <p:sp>
        <p:nvSpPr>
          <p:cNvPr id="27" name="모서리가 둥근 직사각형 19">
            <a:extLst>
              <a:ext uri="{FF2B5EF4-FFF2-40B4-BE49-F238E27FC236}">
                <a16:creationId xmlns:a16="http://schemas.microsoft.com/office/drawing/2014/main" id="{F11C748F-0A11-4731-A240-9828CA8F5E34}"/>
              </a:ext>
            </a:extLst>
          </p:cNvPr>
          <p:cNvSpPr/>
          <p:nvPr/>
        </p:nvSpPr>
        <p:spPr>
          <a:xfrm>
            <a:off x="17706462" y="33190315"/>
            <a:ext cx="12959535" cy="1007964"/>
          </a:xfrm>
          <a:prstGeom prst="roundRect">
            <a:avLst/>
          </a:prstGeom>
          <a:solidFill>
            <a:srgbClr val="36A084"/>
          </a:solidFill>
          <a:ln>
            <a:solidFill>
              <a:srgbClr val="36A0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결론</a:t>
            </a:r>
          </a:p>
        </p:txBody>
      </p:sp>
      <p:sp>
        <p:nvSpPr>
          <p:cNvPr id="29" name="모서리가 둥근 직사각형 18">
            <a:extLst>
              <a:ext uri="{FF2B5EF4-FFF2-40B4-BE49-F238E27FC236}">
                <a16:creationId xmlns:a16="http://schemas.microsoft.com/office/drawing/2014/main" id="{DA0A20C0-C7E1-47C0-BE84-AB6B7200F571}"/>
              </a:ext>
            </a:extLst>
          </p:cNvPr>
          <p:cNvSpPr/>
          <p:nvPr/>
        </p:nvSpPr>
        <p:spPr>
          <a:xfrm>
            <a:off x="17713506" y="6982023"/>
            <a:ext cx="12959535" cy="1007964"/>
          </a:xfrm>
          <a:prstGeom prst="roundRect">
            <a:avLst/>
          </a:prstGeom>
          <a:solidFill>
            <a:srgbClr val="85DC7E"/>
          </a:solidFill>
          <a:ln>
            <a:solidFill>
              <a:srgbClr val="85DC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부제목</a:t>
            </a:r>
          </a:p>
        </p:txBody>
      </p:sp>
      <p:sp>
        <p:nvSpPr>
          <p:cNvPr id="33" name="모서리가 둥근 직사각형 18">
            <a:extLst>
              <a:ext uri="{FF2B5EF4-FFF2-40B4-BE49-F238E27FC236}">
                <a16:creationId xmlns:a16="http://schemas.microsoft.com/office/drawing/2014/main" id="{E462B878-8FAD-490C-9BC0-DBD6A943BF1E}"/>
              </a:ext>
            </a:extLst>
          </p:cNvPr>
          <p:cNvSpPr/>
          <p:nvPr/>
        </p:nvSpPr>
        <p:spPr>
          <a:xfrm>
            <a:off x="1584168" y="18216440"/>
            <a:ext cx="12959535" cy="1007964"/>
          </a:xfrm>
          <a:prstGeom prst="roundRect">
            <a:avLst/>
          </a:prstGeom>
          <a:solidFill>
            <a:srgbClr val="85DC7E"/>
          </a:solidFill>
          <a:ln>
            <a:solidFill>
              <a:srgbClr val="85DC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부제목   </a:t>
            </a:r>
            <a:r>
              <a:rPr lang="en-US" altLang="ko-KR" sz="4800" b="1" dirty="0">
                <a:latin typeface="+mj-lt"/>
              </a:rPr>
              <a:t>ex) </a:t>
            </a:r>
            <a:r>
              <a:rPr lang="ko-KR" altLang="en-US" sz="4800" b="1" dirty="0" err="1">
                <a:latin typeface="+mj-lt"/>
              </a:rPr>
              <a:t>로피탈</a:t>
            </a:r>
            <a:r>
              <a:rPr lang="ko-KR" altLang="en-US" sz="4800" b="1" dirty="0">
                <a:latin typeface="+mj-lt"/>
              </a:rPr>
              <a:t> 적용이 안되는 이유</a:t>
            </a:r>
            <a:r>
              <a:rPr lang="en-US" altLang="ko-KR" sz="4800" b="1" dirty="0">
                <a:latin typeface="+mj-lt"/>
              </a:rPr>
              <a:t>?</a:t>
            </a:r>
            <a:endParaRPr lang="ko-KR" altLang="en-US" sz="4800" b="1" dirty="0">
              <a:latin typeface="+mj-lt"/>
            </a:endParaRPr>
          </a:p>
        </p:txBody>
      </p:sp>
      <p:sp>
        <p:nvSpPr>
          <p:cNvPr id="34" name="모서리가 둥근 직사각형 18">
            <a:extLst>
              <a:ext uri="{FF2B5EF4-FFF2-40B4-BE49-F238E27FC236}">
                <a16:creationId xmlns:a16="http://schemas.microsoft.com/office/drawing/2014/main" id="{8AAFB60C-A6DB-428A-B4AB-02290082C190}"/>
              </a:ext>
            </a:extLst>
          </p:cNvPr>
          <p:cNvSpPr/>
          <p:nvPr/>
        </p:nvSpPr>
        <p:spPr>
          <a:xfrm>
            <a:off x="1656166" y="28584068"/>
            <a:ext cx="12959535" cy="1007964"/>
          </a:xfrm>
          <a:prstGeom prst="roundRect">
            <a:avLst/>
          </a:prstGeom>
          <a:solidFill>
            <a:srgbClr val="85DC7E"/>
          </a:solidFill>
          <a:ln>
            <a:solidFill>
              <a:srgbClr val="85DC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부제목</a:t>
            </a: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AAB0847B-6BF7-46CF-BFF0-DF8AA0125003}"/>
              </a:ext>
            </a:extLst>
          </p:cNvPr>
          <p:cNvCxnSpPr>
            <a:cxnSpLocks/>
          </p:cNvCxnSpPr>
          <p:nvPr/>
        </p:nvCxnSpPr>
        <p:spPr>
          <a:xfrm>
            <a:off x="16055649" y="7033152"/>
            <a:ext cx="513289" cy="35302424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모서리가 둥근 직사각형 18">
            <a:extLst>
              <a:ext uri="{FF2B5EF4-FFF2-40B4-BE49-F238E27FC236}">
                <a16:creationId xmlns:a16="http://schemas.microsoft.com/office/drawing/2014/main" id="{BB23E62B-F974-41D3-8F8B-0B9B5C1C2505}"/>
              </a:ext>
            </a:extLst>
          </p:cNvPr>
          <p:cNvSpPr/>
          <p:nvPr/>
        </p:nvSpPr>
        <p:spPr>
          <a:xfrm>
            <a:off x="17711590" y="15005975"/>
            <a:ext cx="12959535" cy="1007964"/>
          </a:xfrm>
          <a:prstGeom prst="roundRect">
            <a:avLst/>
          </a:prstGeom>
          <a:solidFill>
            <a:srgbClr val="85DC7E"/>
          </a:solidFill>
          <a:ln>
            <a:solidFill>
              <a:srgbClr val="85DC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부제목</a:t>
            </a:r>
          </a:p>
        </p:txBody>
      </p:sp>
      <p:sp>
        <p:nvSpPr>
          <p:cNvPr id="36" name="모서리가 둥근 직사각형 18">
            <a:extLst>
              <a:ext uri="{FF2B5EF4-FFF2-40B4-BE49-F238E27FC236}">
                <a16:creationId xmlns:a16="http://schemas.microsoft.com/office/drawing/2014/main" id="{F5B3A29F-9FA0-46DF-AF06-E3525FB3EA61}"/>
              </a:ext>
            </a:extLst>
          </p:cNvPr>
          <p:cNvSpPr/>
          <p:nvPr/>
        </p:nvSpPr>
        <p:spPr>
          <a:xfrm>
            <a:off x="1656166" y="34919841"/>
            <a:ext cx="12959535" cy="1007964"/>
          </a:xfrm>
          <a:prstGeom prst="roundRect">
            <a:avLst/>
          </a:prstGeom>
          <a:solidFill>
            <a:srgbClr val="85DC7E"/>
          </a:solidFill>
          <a:ln>
            <a:solidFill>
              <a:srgbClr val="85DC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부제목</a:t>
            </a:r>
          </a:p>
        </p:txBody>
      </p:sp>
      <p:sp>
        <p:nvSpPr>
          <p:cNvPr id="22" name="모서리가 둥근 직사각형 18">
            <a:extLst>
              <a:ext uri="{FF2B5EF4-FFF2-40B4-BE49-F238E27FC236}">
                <a16:creationId xmlns:a16="http://schemas.microsoft.com/office/drawing/2014/main" id="{39A62FC9-1634-44EF-A71E-2AFDC614A838}"/>
              </a:ext>
            </a:extLst>
          </p:cNvPr>
          <p:cNvSpPr/>
          <p:nvPr/>
        </p:nvSpPr>
        <p:spPr>
          <a:xfrm>
            <a:off x="17742070" y="20888615"/>
            <a:ext cx="12959535" cy="1007964"/>
          </a:xfrm>
          <a:prstGeom prst="roundRect">
            <a:avLst/>
          </a:prstGeom>
          <a:solidFill>
            <a:srgbClr val="85DC7E"/>
          </a:solidFill>
          <a:ln>
            <a:solidFill>
              <a:srgbClr val="85DC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latin typeface="+mj-lt"/>
              </a:rPr>
              <a:t>부제목</a:t>
            </a:r>
          </a:p>
        </p:txBody>
      </p:sp>
      <p:pic>
        <p:nvPicPr>
          <p:cNvPr id="20" name="Picture 2" descr="jbkchs-logo">
            <a:extLst>
              <a:ext uri="{FF2B5EF4-FFF2-40B4-BE49-F238E27FC236}">
                <a16:creationId xmlns:a16="http://schemas.microsoft.com/office/drawing/2014/main" id="{83B07324-9FE7-437C-BA7C-77B6478ED5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0619" y="1480815"/>
            <a:ext cx="3230153" cy="3589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39AE150-98BA-84B8-5013-F0545114725D}"/>
              </a:ext>
            </a:extLst>
          </p:cNvPr>
          <p:cNvSpPr txBox="1"/>
          <p:nvPr/>
        </p:nvSpPr>
        <p:spPr>
          <a:xfrm>
            <a:off x="12451464" y="1766408"/>
            <a:ext cx="8234947" cy="1200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7199" b="1" dirty="0">
                <a:solidFill>
                  <a:schemeClr val="bg1"/>
                </a:solidFill>
              </a:rPr>
              <a:t> 제목을 입력하세요</a:t>
            </a:r>
            <a:r>
              <a:rPr lang="en-US" altLang="ko-KR" sz="7199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745D75-4CC9-A59F-051C-7CB7D6DB569D}"/>
              </a:ext>
            </a:extLst>
          </p:cNvPr>
          <p:cNvSpPr txBox="1"/>
          <p:nvPr/>
        </p:nvSpPr>
        <p:spPr>
          <a:xfrm>
            <a:off x="23826232" y="4766712"/>
            <a:ext cx="112819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b="1" dirty="0" err="1">
                <a:solidFill>
                  <a:schemeClr val="bg1"/>
                </a:solidFill>
                <a:latin typeface="+mj-lt"/>
              </a:rPr>
              <a:t>모둠원</a:t>
            </a:r>
            <a:r>
              <a:rPr lang="ko-KR" altLang="en-US" sz="40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altLang="ko-KR" sz="4000" b="1" dirty="0">
                <a:solidFill>
                  <a:schemeClr val="bg1"/>
                </a:solidFill>
                <a:latin typeface="+mj-lt"/>
              </a:rPr>
              <a:t>: 000,000,000</a:t>
            </a:r>
            <a:endParaRPr lang="ko-KR" altLang="en-US" sz="4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C7907B-A5A5-CF99-6D32-C64A57C128A4}"/>
              </a:ext>
            </a:extLst>
          </p:cNvPr>
          <p:cNvSpPr txBox="1"/>
          <p:nvPr/>
        </p:nvSpPr>
        <p:spPr>
          <a:xfrm>
            <a:off x="1910619" y="8603154"/>
            <a:ext cx="95036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/>
              <a:t>내용 및 사진 첨부</a:t>
            </a:r>
            <a:r>
              <a:rPr lang="en-US" altLang="ko-KR" sz="3600" dirty="0"/>
              <a:t>, </a:t>
            </a:r>
            <a:r>
              <a:rPr lang="ko-KR" altLang="en-US" sz="3600" dirty="0"/>
              <a:t>미적분과의 관련성</a:t>
            </a:r>
            <a:endParaRPr lang="en-US" altLang="ko-KR" sz="3600" dirty="0"/>
          </a:p>
          <a:p>
            <a:r>
              <a:rPr lang="ko-KR" altLang="en-US" sz="3600" dirty="0">
                <a:solidFill>
                  <a:srgbClr val="FF0000"/>
                </a:solidFill>
              </a:rPr>
              <a:t>관련 수학 내용 첨부</a:t>
            </a:r>
            <a:endParaRPr lang="en-US" altLang="ko-KR" sz="3600" dirty="0">
              <a:solidFill>
                <a:srgbClr val="FF0000"/>
              </a:solidFill>
            </a:endParaRPr>
          </a:p>
          <a:p>
            <a:r>
              <a:rPr lang="en-US" altLang="ko-KR" sz="3600" dirty="0">
                <a:solidFill>
                  <a:srgbClr val="FF0000"/>
                </a:solidFill>
              </a:rPr>
              <a:t>(</a:t>
            </a:r>
            <a:r>
              <a:rPr lang="ko-KR" altLang="en-US" sz="3600" dirty="0">
                <a:solidFill>
                  <a:srgbClr val="FF0000"/>
                </a:solidFill>
              </a:rPr>
              <a:t>수식 입력은 사진으로 첨부 가능</a:t>
            </a:r>
            <a:r>
              <a:rPr lang="en-US" altLang="ko-KR" sz="3600" dirty="0">
                <a:solidFill>
                  <a:srgbClr val="FF0000"/>
                </a:solidFill>
              </a:rPr>
              <a:t>)</a:t>
            </a:r>
          </a:p>
          <a:p>
            <a:endParaRPr lang="ko-KR" altLang="en-US" sz="3600" dirty="0"/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BC6D8733-FB5E-4881-C7EC-BD022BC1812E}"/>
              </a:ext>
            </a:extLst>
          </p:cNvPr>
          <p:cNvGrpSpPr/>
          <p:nvPr/>
        </p:nvGrpSpPr>
        <p:grpSpPr>
          <a:xfrm>
            <a:off x="0" y="5997032"/>
            <a:ext cx="32399288" cy="37333127"/>
            <a:chOff x="0" y="5995444"/>
            <a:chExt cx="32399288" cy="37333127"/>
          </a:xfrm>
        </p:grpSpPr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668D8400-9187-6874-1B60-AB2C50F25362}"/>
                </a:ext>
              </a:extLst>
            </p:cNvPr>
            <p:cNvSpPr/>
            <p:nvPr/>
          </p:nvSpPr>
          <p:spPr>
            <a:xfrm>
              <a:off x="0" y="5995444"/>
              <a:ext cx="914917" cy="37204400"/>
            </a:xfrm>
            <a:prstGeom prst="rect">
              <a:avLst/>
            </a:prstGeom>
            <a:solidFill>
              <a:srgbClr val="36A0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6F444B2C-E5AC-A9CC-D5A8-88D3A827E91E}"/>
                </a:ext>
              </a:extLst>
            </p:cNvPr>
            <p:cNvSpPr/>
            <p:nvPr/>
          </p:nvSpPr>
          <p:spPr>
            <a:xfrm>
              <a:off x="31458221" y="5996238"/>
              <a:ext cx="914917" cy="37204400"/>
            </a:xfrm>
            <a:prstGeom prst="rect">
              <a:avLst/>
            </a:prstGeom>
            <a:solidFill>
              <a:srgbClr val="36A0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B457050C-7C71-2BA9-11C3-C0A6E063B13F}"/>
                </a:ext>
              </a:extLst>
            </p:cNvPr>
            <p:cNvSpPr/>
            <p:nvPr/>
          </p:nvSpPr>
          <p:spPr>
            <a:xfrm>
              <a:off x="0" y="42499612"/>
              <a:ext cx="32399288" cy="828959"/>
            </a:xfrm>
            <a:prstGeom prst="rect">
              <a:avLst/>
            </a:prstGeom>
            <a:solidFill>
              <a:srgbClr val="36A0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32359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278</Words>
  <Application>Microsoft Office PowerPoint</Application>
  <PresentationFormat>사용자 지정</PresentationFormat>
  <Paragraphs>76</Paragraphs>
  <Slides>5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오 선경</dc:creator>
  <cp:lastModifiedBy>Windows 사용자</cp:lastModifiedBy>
  <cp:revision>13</cp:revision>
  <dcterms:created xsi:type="dcterms:W3CDTF">2021-10-01T06:55:36Z</dcterms:created>
  <dcterms:modified xsi:type="dcterms:W3CDTF">2023-05-02T13:08:23Z</dcterms:modified>
</cp:coreProperties>
</file>